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5" r:id="rId2"/>
    <p:sldMasterId id="2147483656" r:id="rId3"/>
    <p:sldMasterId id="2147483665" r:id="rId4"/>
  </p:sldMasterIdLst>
  <p:notesMasterIdLst>
    <p:notesMasterId r:id="rId45"/>
  </p:notesMasterIdLst>
  <p:sldIdLst>
    <p:sldId id="365" r:id="rId5"/>
    <p:sldId id="258" r:id="rId6"/>
    <p:sldId id="366" r:id="rId7"/>
    <p:sldId id="364" r:id="rId8"/>
    <p:sldId id="339" r:id="rId9"/>
    <p:sldId id="340" r:id="rId10"/>
    <p:sldId id="341" r:id="rId11"/>
    <p:sldId id="374"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9" r:id="rId35"/>
    <p:sldId id="375" r:id="rId36"/>
    <p:sldId id="337" r:id="rId37"/>
    <p:sldId id="368" r:id="rId38"/>
    <p:sldId id="370" r:id="rId39"/>
    <p:sldId id="371" r:id="rId40"/>
    <p:sldId id="372" r:id="rId41"/>
    <p:sldId id="323" r:id="rId42"/>
    <p:sldId id="373" r:id="rId43"/>
    <p:sldId id="367" r:id="rId44"/>
  </p:sldIdLst>
  <p:sldSz cx="9144000" cy="6858000" type="screen4x3"/>
  <p:notesSz cx="6797675" cy="9872663"/>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D6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E8CB1A-2303-47FB-8809-915A3B7BF57A}">
  <a:tblStyle styleId="{0CE8CB1A-2303-47FB-8809-915A3B7BF57A}" styleName="Table_0"/>
  <a:tblStyle styleId="{94A0D985-8888-4810-86D4-A10161202211}" styleName="Table_1"/>
  <a:tblStyle styleId="{A957D33F-AC35-433F-AD37-78572AC58D25}" styleName="Table_2"/>
  <a:tblStyle styleId="{742784F1-A51B-460D-853D-3D97A727DBF3}" styleName="Table_3"/>
  <a:tblStyle styleId="{E5E780F3-A0E4-487F-8EC7-223825FCCFC0}" styleName="Table_4"/>
  <a:tblStyle styleId="{629BBC9E-8156-4069-BA61-590383DA6CF9}" styleName="Table_5"/>
  <a:tblStyle styleId="{9D89FBDF-38E5-47EE-83B3-137905984817}" styleName="Table_6"/>
  <a:tblStyle styleId="{D23C9452-476E-4528-896B-8872FC242EEB}" styleName="Table_7"/>
  <a:tblStyle styleId="{7A7F33AF-BDB5-4873-B9F8-DC5393D68C56}" styleName="Table_8"/>
  <a:tblStyle styleId="{983F0BC0-FCB6-47B7-B56B-22719046AD34}" styleName="Table_9"/>
  <a:tblStyle styleId="{540F81CF-37DD-48B7-8E23-B048E68CAF92}" styleName="Table_10"/>
  <a:tblStyle styleId="{E113C0B5-1793-48FC-9972-DB2AA42F8243}" styleName="Table_11"/>
  <a:tblStyle styleId="{58619C4D-05F9-4138-B10A-756CDDA29D83}" styleName="Table_12"/>
  <a:tblStyle styleId="{9FC49E62-67A6-422B-9061-15E3C944E0E2}" styleName="Table_13"/>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autoAdjust="0"/>
    <p:restoredTop sz="99733" autoAdjust="0"/>
  </p:normalViewPr>
  <p:slideViewPr>
    <p:cSldViewPr>
      <p:cViewPr varScale="1">
        <p:scale>
          <a:sx n="74" d="100"/>
          <a:sy n="74" d="100"/>
        </p:scale>
        <p:origin x="39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90551-71F6-4069-AFEA-FF6785EF39E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E3BE202B-4EBC-4BD3-993D-F311FFDE6B62}">
      <dgm:prSet/>
      <dgm:spPr/>
      <dgm:t>
        <a:bodyPr/>
        <a:lstStyle/>
        <a:p>
          <a:r>
            <a:rPr lang="en-GB" b="1" dirty="0" smtClean="0">
              <a:solidFill>
                <a:srgbClr val="000000"/>
              </a:solidFill>
            </a:rPr>
            <a:t>Outstanding</a:t>
          </a:r>
          <a:endParaRPr lang="en-GB" dirty="0">
            <a:solidFill>
              <a:srgbClr val="000000"/>
            </a:solidFill>
          </a:endParaRPr>
        </a:p>
      </dgm:t>
    </dgm:pt>
    <dgm:pt modelId="{467F35BD-B5BB-4895-828C-18EDC1A28E7C}" type="parTrans" cxnId="{FAA36FD0-8898-45FD-AC3F-31BF3EDB2A40}">
      <dgm:prSet/>
      <dgm:spPr/>
      <dgm:t>
        <a:bodyPr/>
        <a:lstStyle/>
        <a:p>
          <a:endParaRPr lang="en-GB"/>
        </a:p>
      </dgm:t>
    </dgm:pt>
    <dgm:pt modelId="{9491F72D-466E-4CFA-9E93-857E9B947837}" type="sibTrans" cxnId="{FAA36FD0-8898-45FD-AC3F-31BF3EDB2A40}">
      <dgm:prSet/>
      <dgm:spPr/>
      <dgm:t>
        <a:bodyPr/>
        <a:lstStyle/>
        <a:p>
          <a:endParaRPr lang="en-GB"/>
        </a:p>
      </dgm:t>
    </dgm:pt>
    <dgm:pt modelId="{37B5FC11-8452-41C6-979A-936ED1DD720F}">
      <dgm:prSet/>
      <dgm:spPr/>
      <dgm:t>
        <a:bodyPr/>
        <a:lstStyle/>
        <a:p>
          <a:r>
            <a:rPr lang="en-GB" b="1" dirty="0" smtClean="0">
              <a:solidFill>
                <a:srgbClr val="000000"/>
              </a:solidFill>
            </a:rPr>
            <a:t>Excellent</a:t>
          </a:r>
          <a:endParaRPr lang="en-GB" dirty="0">
            <a:solidFill>
              <a:srgbClr val="000000"/>
            </a:solidFill>
          </a:endParaRPr>
        </a:p>
      </dgm:t>
    </dgm:pt>
    <dgm:pt modelId="{34F614E6-7879-41B1-B47F-4C5559070548}" type="parTrans" cxnId="{1E802496-AA7E-4CBE-A72C-6420DA3D98F0}">
      <dgm:prSet/>
      <dgm:spPr/>
      <dgm:t>
        <a:bodyPr/>
        <a:lstStyle/>
        <a:p>
          <a:endParaRPr lang="en-GB"/>
        </a:p>
      </dgm:t>
    </dgm:pt>
    <dgm:pt modelId="{439CFD1F-624D-4621-983E-F7FA1610B5DD}" type="sibTrans" cxnId="{1E802496-AA7E-4CBE-A72C-6420DA3D98F0}">
      <dgm:prSet/>
      <dgm:spPr/>
      <dgm:t>
        <a:bodyPr/>
        <a:lstStyle/>
        <a:p>
          <a:endParaRPr lang="en-GB"/>
        </a:p>
      </dgm:t>
    </dgm:pt>
    <dgm:pt modelId="{6DE5C1FA-451B-4132-A384-5E84EC9F69EE}">
      <dgm:prSet/>
      <dgm:spPr/>
      <dgm:t>
        <a:bodyPr/>
        <a:lstStyle/>
        <a:p>
          <a:r>
            <a:rPr lang="en-GB" b="1" dirty="0" smtClean="0">
              <a:solidFill>
                <a:srgbClr val="000000"/>
              </a:solidFill>
            </a:rPr>
            <a:t>Innovative</a:t>
          </a:r>
          <a:endParaRPr lang="en-GB" dirty="0">
            <a:solidFill>
              <a:srgbClr val="000000"/>
            </a:solidFill>
          </a:endParaRPr>
        </a:p>
      </dgm:t>
    </dgm:pt>
    <dgm:pt modelId="{E6A8DE3B-13FE-4C5C-AB87-95274D131435}" type="parTrans" cxnId="{29949710-BADE-464C-A0B3-43BF313CA834}">
      <dgm:prSet/>
      <dgm:spPr/>
      <dgm:t>
        <a:bodyPr/>
        <a:lstStyle/>
        <a:p>
          <a:endParaRPr lang="en-GB"/>
        </a:p>
      </dgm:t>
    </dgm:pt>
    <dgm:pt modelId="{14CFFA99-5718-4FC0-A191-F156D9F1C8D3}" type="sibTrans" cxnId="{29949710-BADE-464C-A0B3-43BF313CA834}">
      <dgm:prSet/>
      <dgm:spPr/>
      <dgm:t>
        <a:bodyPr/>
        <a:lstStyle/>
        <a:p>
          <a:endParaRPr lang="en-GB"/>
        </a:p>
      </dgm:t>
    </dgm:pt>
    <dgm:pt modelId="{DD851A77-2915-4E41-AEC8-16CDC7565B79}">
      <dgm:prSet/>
      <dgm:spPr/>
      <dgm:t>
        <a:bodyPr/>
        <a:lstStyle/>
        <a:p>
          <a:r>
            <a:rPr lang="en-GB" b="1" smtClean="0">
              <a:solidFill>
                <a:srgbClr val="000000"/>
              </a:solidFill>
            </a:rPr>
            <a:t>Inventive</a:t>
          </a:r>
          <a:endParaRPr lang="en-GB">
            <a:solidFill>
              <a:srgbClr val="000000"/>
            </a:solidFill>
          </a:endParaRPr>
        </a:p>
      </dgm:t>
    </dgm:pt>
    <dgm:pt modelId="{A21B1B6D-1363-4D8F-A9A4-64FEB4ABCB34}" type="parTrans" cxnId="{83036E9B-00C3-4F82-B99D-E3E536D35023}">
      <dgm:prSet/>
      <dgm:spPr/>
      <dgm:t>
        <a:bodyPr/>
        <a:lstStyle/>
        <a:p>
          <a:endParaRPr lang="en-GB"/>
        </a:p>
      </dgm:t>
    </dgm:pt>
    <dgm:pt modelId="{37CEEE2D-AAFA-44A9-9CF1-489BD6A19DF5}" type="sibTrans" cxnId="{83036E9B-00C3-4F82-B99D-E3E536D35023}">
      <dgm:prSet/>
      <dgm:spPr/>
      <dgm:t>
        <a:bodyPr/>
        <a:lstStyle/>
        <a:p>
          <a:endParaRPr lang="en-GB"/>
        </a:p>
      </dgm:t>
    </dgm:pt>
    <dgm:pt modelId="{7F2EB3DE-E2BD-4926-AEC3-2957699B459E}">
      <dgm:prSet/>
      <dgm:spPr/>
      <dgm:t>
        <a:bodyPr/>
        <a:lstStyle/>
        <a:p>
          <a:r>
            <a:rPr lang="en-GB" b="1" smtClean="0">
              <a:solidFill>
                <a:srgbClr val="000000"/>
              </a:solidFill>
            </a:rPr>
            <a:t>Exceptional</a:t>
          </a:r>
          <a:endParaRPr lang="en-GB">
            <a:solidFill>
              <a:srgbClr val="000000"/>
            </a:solidFill>
          </a:endParaRPr>
        </a:p>
      </dgm:t>
    </dgm:pt>
    <dgm:pt modelId="{43EF3C92-70CF-4CB9-8DA6-05E749103378}" type="parTrans" cxnId="{90C25FFA-DA13-4B35-9AB4-AA601FF2E245}">
      <dgm:prSet/>
      <dgm:spPr/>
      <dgm:t>
        <a:bodyPr/>
        <a:lstStyle/>
        <a:p>
          <a:endParaRPr lang="en-GB"/>
        </a:p>
      </dgm:t>
    </dgm:pt>
    <dgm:pt modelId="{C52C11E3-AAFD-48CB-A0F4-A2890B88CD30}" type="sibTrans" cxnId="{90C25FFA-DA13-4B35-9AB4-AA601FF2E245}">
      <dgm:prSet/>
      <dgm:spPr/>
      <dgm:t>
        <a:bodyPr/>
        <a:lstStyle/>
        <a:p>
          <a:endParaRPr lang="en-GB"/>
        </a:p>
      </dgm:t>
    </dgm:pt>
    <dgm:pt modelId="{638AEAEA-3AC2-426D-8A6D-B3BE1EB6F106}">
      <dgm:prSet/>
      <dgm:spPr/>
      <dgm:t>
        <a:bodyPr/>
        <a:lstStyle/>
        <a:p>
          <a:r>
            <a:rPr lang="en-GB" b="1" dirty="0" smtClean="0">
              <a:solidFill>
                <a:srgbClr val="000000"/>
              </a:solidFill>
            </a:rPr>
            <a:t>Superb</a:t>
          </a:r>
          <a:endParaRPr lang="en-GB" dirty="0">
            <a:solidFill>
              <a:srgbClr val="000000"/>
            </a:solidFill>
          </a:endParaRPr>
        </a:p>
      </dgm:t>
    </dgm:pt>
    <dgm:pt modelId="{195FFB6F-FD1C-4BFC-96F8-A14EEA82BC5E}" type="parTrans" cxnId="{84FA393F-7B1F-429D-AD64-765E14AEBB5E}">
      <dgm:prSet/>
      <dgm:spPr/>
      <dgm:t>
        <a:bodyPr/>
        <a:lstStyle/>
        <a:p>
          <a:endParaRPr lang="en-GB"/>
        </a:p>
      </dgm:t>
    </dgm:pt>
    <dgm:pt modelId="{AAA28495-62AF-43A8-A3E8-586F37657884}" type="sibTrans" cxnId="{84FA393F-7B1F-429D-AD64-765E14AEBB5E}">
      <dgm:prSet/>
      <dgm:spPr/>
      <dgm:t>
        <a:bodyPr/>
        <a:lstStyle/>
        <a:p>
          <a:endParaRPr lang="en-GB"/>
        </a:p>
      </dgm:t>
    </dgm:pt>
    <dgm:pt modelId="{D70B0170-82DA-459D-8F23-74C7894FD5B5}">
      <dgm:prSet/>
      <dgm:spPr/>
      <dgm:t>
        <a:bodyPr/>
        <a:lstStyle/>
        <a:p>
          <a:r>
            <a:rPr lang="en-GB" b="1" smtClean="0">
              <a:solidFill>
                <a:srgbClr val="000000"/>
              </a:solidFill>
            </a:rPr>
            <a:t>Superior</a:t>
          </a:r>
          <a:endParaRPr lang="en-GB">
            <a:solidFill>
              <a:srgbClr val="000000"/>
            </a:solidFill>
          </a:endParaRPr>
        </a:p>
      </dgm:t>
    </dgm:pt>
    <dgm:pt modelId="{CB3D7D4F-05D0-4CD6-943C-99588358C4AD}" type="parTrans" cxnId="{1C3B5B07-459E-4BE5-AA6F-09EE87D07E1C}">
      <dgm:prSet/>
      <dgm:spPr/>
      <dgm:t>
        <a:bodyPr/>
        <a:lstStyle/>
        <a:p>
          <a:endParaRPr lang="en-GB"/>
        </a:p>
      </dgm:t>
    </dgm:pt>
    <dgm:pt modelId="{EF84ED91-99A1-418A-AADC-7C75AC9DA471}" type="sibTrans" cxnId="{1C3B5B07-459E-4BE5-AA6F-09EE87D07E1C}">
      <dgm:prSet/>
      <dgm:spPr/>
      <dgm:t>
        <a:bodyPr/>
        <a:lstStyle/>
        <a:p>
          <a:endParaRPr lang="en-GB"/>
        </a:p>
      </dgm:t>
    </dgm:pt>
    <dgm:pt modelId="{001F6BCC-5613-4DC6-BCF4-BF8568A7C4B3}">
      <dgm:prSet/>
      <dgm:spPr/>
      <dgm:t>
        <a:bodyPr/>
        <a:lstStyle/>
        <a:p>
          <a:r>
            <a:rPr lang="en-GB" b="1" smtClean="0">
              <a:solidFill>
                <a:srgbClr val="000000"/>
              </a:solidFill>
            </a:rPr>
            <a:t>Exemplary</a:t>
          </a:r>
          <a:endParaRPr lang="en-GB">
            <a:solidFill>
              <a:srgbClr val="000000"/>
            </a:solidFill>
          </a:endParaRPr>
        </a:p>
      </dgm:t>
    </dgm:pt>
    <dgm:pt modelId="{37318541-D7D6-461B-BEAA-CCFE52918D12}" type="parTrans" cxnId="{172B9B1F-10F0-4C18-AD83-7F1ECCA7F9B6}">
      <dgm:prSet/>
      <dgm:spPr/>
      <dgm:t>
        <a:bodyPr/>
        <a:lstStyle/>
        <a:p>
          <a:endParaRPr lang="en-GB"/>
        </a:p>
      </dgm:t>
    </dgm:pt>
    <dgm:pt modelId="{EA021F70-6DD7-4762-9E35-DC0298183040}" type="sibTrans" cxnId="{172B9B1F-10F0-4C18-AD83-7F1ECCA7F9B6}">
      <dgm:prSet/>
      <dgm:spPr/>
      <dgm:t>
        <a:bodyPr/>
        <a:lstStyle/>
        <a:p>
          <a:endParaRPr lang="en-GB"/>
        </a:p>
      </dgm:t>
    </dgm:pt>
    <dgm:pt modelId="{F3DFC4B7-0231-4564-83EA-C6B1DD8A10AA}">
      <dgm:prSet/>
      <dgm:spPr/>
      <dgm:t>
        <a:bodyPr/>
        <a:lstStyle/>
        <a:p>
          <a:r>
            <a:rPr lang="en-GB" b="1" smtClean="0">
              <a:solidFill>
                <a:srgbClr val="000000"/>
              </a:solidFill>
            </a:rPr>
            <a:t>Accomplished</a:t>
          </a:r>
          <a:endParaRPr lang="en-GB">
            <a:solidFill>
              <a:srgbClr val="000000"/>
            </a:solidFill>
          </a:endParaRPr>
        </a:p>
      </dgm:t>
    </dgm:pt>
    <dgm:pt modelId="{BC72080A-3927-448B-B8D6-07D4D234E0F7}" type="parTrans" cxnId="{BB29B8D6-1002-4DAC-9C71-87DC5F81BF2D}">
      <dgm:prSet/>
      <dgm:spPr/>
      <dgm:t>
        <a:bodyPr/>
        <a:lstStyle/>
        <a:p>
          <a:endParaRPr lang="en-GB"/>
        </a:p>
      </dgm:t>
    </dgm:pt>
    <dgm:pt modelId="{A6FD4FC7-F225-4A71-B9BA-8A64FF687684}" type="sibTrans" cxnId="{BB29B8D6-1002-4DAC-9C71-87DC5F81BF2D}">
      <dgm:prSet/>
      <dgm:spPr/>
      <dgm:t>
        <a:bodyPr/>
        <a:lstStyle/>
        <a:p>
          <a:endParaRPr lang="en-GB"/>
        </a:p>
      </dgm:t>
    </dgm:pt>
    <dgm:pt modelId="{6867E6FF-6D30-4A80-9534-903BE6FD70E2}">
      <dgm:prSet/>
      <dgm:spPr/>
      <dgm:t>
        <a:bodyPr/>
        <a:lstStyle/>
        <a:p>
          <a:r>
            <a:rPr lang="en-GB" b="1" smtClean="0">
              <a:solidFill>
                <a:srgbClr val="000000"/>
              </a:solidFill>
            </a:rPr>
            <a:t>Masterly</a:t>
          </a:r>
          <a:endParaRPr lang="en-GB">
            <a:solidFill>
              <a:srgbClr val="000000"/>
            </a:solidFill>
          </a:endParaRPr>
        </a:p>
      </dgm:t>
    </dgm:pt>
    <dgm:pt modelId="{1B5D3541-E95D-4C84-A5BD-6C5F7F4BDDCF}" type="parTrans" cxnId="{DF2B0CE2-EC62-479F-9C02-BD59EC9564D0}">
      <dgm:prSet/>
      <dgm:spPr/>
      <dgm:t>
        <a:bodyPr/>
        <a:lstStyle/>
        <a:p>
          <a:endParaRPr lang="en-GB"/>
        </a:p>
      </dgm:t>
    </dgm:pt>
    <dgm:pt modelId="{2951394D-39C2-4E69-A8A9-469F68251C50}" type="sibTrans" cxnId="{DF2B0CE2-EC62-479F-9C02-BD59EC9564D0}">
      <dgm:prSet/>
      <dgm:spPr/>
      <dgm:t>
        <a:bodyPr/>
        <a:lstStyle/>
        <a:p>
          <a:endParaRPr lang="en-GB"/>
        </a:p>
      </dgm:t>
    </dgm:pt>
    <dgm:pt modelId="{1674F3CB-E0F5-484E-A843-4DA273261332}">
      <dgm:prSet/>
      <dgm:spPr/>
      <dgm:t>
        <a:bodyPr/>
        <a:lstStyle/>
        <a:p>
          <a:r>
            <a:rPr lang="en-GB" b="1" dirty="0" smtClean="0">
              <a:solidFill>
                <a:schemeClr val="tx1"/>
              </a:solidFill>
            </a:rPr>
            <a:t>Highly imaginative</a:t>
          </a:r>
          <a:endParaRPr lang="en-GB" dirty="0">
            <a:solidFill>
              <a:schemeClr val="tx1"/>
            </a:solidFill>
          </a:endParaRPr>
        </a:p>
      </dgm:t>
    </dgm:pt>
    <dgm:pt modelId="{D9C94E29-13FF-4E3E-A6B3-09EE2A184CA1}" type="parTrans" cxnId="{49AF53A5-1957-479F-8445-6B173DFA2671}">
      <dgm:prSet/>
      <dgm:spPr/>
      <dgm:t>
        <a:bodyPr/>
        <a:lstStyle/>
        <a:p>
          <a:endParaRPr lang="en-GB"/>
        </a:p>
      </dgm:t>
    </dgm:pt>
    <dgm:pt modelId="{33D2652C-1F7B-45E5-8736-0F1898706CBD}" type="sibTrans" cxnId="{49AF53A5-1957-479F-8445-6B173DFA2671}">
      <dgm:prSet/>
      <dgm:spPr/>
      <dgm:t>
        <a:bodyPr/>
        <a:lstStyle/>
        <a:p>
          <a:endParaRPr lang="en-GB"/>
        </a:p>
      </dgm:t>
    </dgm:pt>
    <dgm:pt modelId="{E78955D4-5758-496E-BA1B-52CCF2D56DE0}">
      <dgm:prSet/>
      <dgm:spPr/>
      <dgm:t>
        <a:bodyPr/>
        <a:lstStyle/>
        <a:p>
          <a:r>
            <a:rPr lang="en-GB" b="1" smtClean="0">
              <a:solidFill>
                <a:srgbClr val="000000"/>
              </a:solidFill>
            </a:rPr>
            <a:t>Highly creative</a:t>
          </a:r>
          <a:endParaRPr lang="en-GB">
            <a:solidFill>
              <a:srgbClr val="000000"/>
            </a:solidFill>
          </a:endParaRPr>
        </a:p>
      </dgm:t>
    </dgm:pt>
    <dgm:pt modelId="{2AACFCE7-6186-4060-8E38-803DD8E99DB8}" type="parTrans" cxnId="{727561DB-B614-41EF-ACBD-A016AA2E9CD2}">
      <dgm:prSet/>
      <dgm:spPr/>
      <dgm:t>
        <a:bodyPr/>
        <a:lstStyle/>
        <a:p>
          <a:endParaRPr lang="en-GB"/>
        </a:p>
      </dgm:t>
    </dgm:pt>
    <dgm:pt modelId="{C293892E-699C-444A-9BB3-D1512A8423AC}" type="sibTrans" cxnId="{727561DB-B614-41EF-ACBD-A016AA2E9CD2}">
      <dgm:prSet/>
      <dgm:spPr/>
      <dgm:t>
        <a:bodyPr/>
        <a:lstStyle/>
        <a:p>
          <a:endParaRPr lang="en-GB"/>
        </a:p>
      </dgm:t>
    </dgm:pt>
    <dgm:pt modelId="{A8977A70-C4DA-4CD0-8129-311640A41CEB}">
      <dgm:prSet/>
      <dgm:spPr/>
      <dgm:t>
        <a:bodyPr/>
        <a:lstStyle/>
        <a:p>
          <a:r>
            <a:rPr lang="en-GB" b="1" dirty="0" smtClean="0">
              <a:solidFill>
                <a:srgbClr val="000000"/>
              </a:solidFill>
            </a:rPr>
            <a:t>High</a:t>
          </a:r>
          <a:r>
            <a:rPr lang="en-GB" b="1" dirty="0" smtClean="0"/>
            <a:t> </a:t>
          </a:r>
          <a:r>
            <a:rPr lang="en-GB" b="1" dirty="0" smtClean="0">
              <a:solidFill>
                <a:srgbClr val="000000"/>
              </a:solidFill>
            </a:rPr>
            <a:t>standard</a:t>
          </a:r>
          <a:endParaRPr lang="en-GB" dirty="0">
            <a:solidFill>
              <a:srgbClr val="000000"/>
            </a:solidFill>
          </a:endParaRPr>
        </a:p>
      </dgm:t>
    </dgm:pt>
    <dgm:pt modelId="{8EE4D272-7093-4104-A05E-853888507B00}" type="parTrans" cxnId="{CD96DCF9-0A66-40A3-A491-51BF5497B1CA}">
      <dgm:prSet/>
      <dgm:spPr/>
      <dgm:t>
        <a:bodyPr/>
        <a:lstStyle/>
        <a:p>
          <a:endParaRPr lang="en-GB"/>
        </a:p>
      </dgm:t>
    </dgm:pt>
    <dgm:pt modelId="{F92F888A-233E-4F5A-B020-2F372162C6C2}" type="sibTrans" cxnId="{CD96DCF9-0A66-40A3-A491-51BF5497B1CA}">
      <dgm:prSet/>
      <dgm:spPr/>
      <dgm:t>
        <a:bodyPr/>
        <a:lstStyle/>
        <a:p>
          <a:endParaRPr lang="en-GB"/>
        </a:p>
      </dgm:t>
    </dgm:pt>
    <dgm:pt modelId="{890141D8-589F-407D-A55E-E5E61B6FCE2E}">
      <dgm:prSet/>
      <dgm:spPr/>
      <dgm:t>
        <a:bodyPr/>
        <a:lstStyle/>
        <a:p>
          <a:r>
            <a:rPr lang="en-GB" b="1" smtClean="0">
              <a:solidFill>
                <a:srgbClr val="000000"/>
              </a:solidFill>
            </a:rPr>
            <a:t>High quality</a:t>
          </a:r>
          <a:endParaRPr lang="en-GB">
            <a:solidFill>
              <a:srgbClr val="000000"/>
            </a:solidFill>
          </a:endParaRPr>
        </a:p>
      </dgm:t>
    </dgm:pt>
    <dgm:pt modelId="{8DA16280-1796-41EF-BB75-236DBF1096E9}" type="parTrans" cxnId="{F35693F9-AE57-44F7-8EF4-E31D5EA7E8F3}">
      <dgm:prSet/>
      <dgm:spPr/>
      <dgm:t>
        <a:bodyPr/>
        <a:lstStyle/>
        <a:p>
          <a:endParaRPr lang="en-GB"/>
        </a:p>
      </dgm:t>
    </dgm:pt>
    <dgm:pt modelId="{94C39607-7597-47FF-BC0B-4DBA85ADF139}" type="sibTrans" cxnId="{F35693F9-AE57-44F7-8EF4-E31D5EA7E8F3}">
      <dgm:prSet/>
      <dgm:spPr/>
      <dgm:t>
        <a:bodyPr/>
        <a:lstStyle/>
        <a:p>
          <a:endParaRPr lang="en-GB"/>
        </a:p>
      </dgm:t>
    </dgm:pt>
    <dgm:pt modelId="{308731DE-577F-4832-9D8A-3C9F1555DE32}">
      <dgm:prSet/>
      <dgm:spPr/>
      <dgm:t>
        <a:bodyPr/>
        <a:lstStyle/>
        <a:p>
          <a:r>
            <a:rPr lang="en-GB" b="1" dirty="0" smtClean="0">
              <a:solidFill>
                <a:srgbClr val="000000"/>
              </a:solidFill>
            </a:rPr>
            <a:t>Exquisite</a:t>
          </a:r>
          <a:endParaRPr lang="en-GB" dirty="0">
            <a:solidFill>
              <a:srgbClr val="000000"/>
            </a:solidFill>
          </a:endParaRPr>
        </a:p>
      </dgm:t>
    </dgm:pt>
    <dgm:pt modelId="{20C71422-0E2F-481E-9F2E-A69CBBF564A3}" type="parTrans" cxnId="{73A9EBA2-5242-48D8-A9D8-F352C8EFAC36}">
      <dgm:prSet/>
      <dgm:spPr/>
      <dgm:t>
        <a:bodyPr/>
        <a:lstStyle/>
        <a:p>
          <a:endParaRPr lang="en-GB"/>
        </a:p>
      </dgm:t>
    </dgm:pt>
    <dgm:pt modelId="{EF048B9B-C2FC-47D7-B27E-2720A2BABE1B}" type="sibTrans" cxnId="{73A9EBA2-5242-48D8-A9D8-F352C8EFAC36}">
      <dgm:prSet/>
      <dgm:spPr/>
      <dgm:t>
        <a:bodyPr/>
        <a:lstStyle/>
        <a:p>
          <a:endParaRPr lang="en-GB"/>
        </a:p>
      </dgm:t>
    </dgm:pt>
    <dgm:pt modelId="{7AE23F92-72B7-4FA2-8B88-3A08FAB7CC45}">
      <dgm:prSet/>
      <dgm:spPr/>
      <dgm:t>
        <a:bodyPr/>
        <a:lstStyle/>
        <a:p>
          <a:r>
            <a:rPr lang="en-GB" b="1" smtClean="0">
              <a:solidFill>
                <a:srgbClr val="000000"/>
              </a:solidFill>
            </a:rPr>
            <a:t>Fine</a:t>
          </a:r>
          <a:endParaRPr lang="en-GB">
            <a:solidFill>
              <a:srgbClr val="000000"/>
            </a:solidFill>
          </a:endParaRPr>
        </a:p>
      </dgm:t>
    </dgm:pt>
    <dgm:pt modelId="{77B4B6D1-E241-405A-A839-D0064DA6B053}" type="parTrans" cxnId="{097518AC-7D2D-439F-9E37-E44D401C7852}">
      <dgm:prSet/>
      <dgm:spPr/>
      <dgm:t>
        <a:bodyPr/>
        <a:lstStyle/>
        <a:p>
          <a:endParaRPr lang="en-GB"/>
        </a:p>
      </dgm:t>
    </dgm:pt>
    <dgm:pt modelId="{0E980CC2-BA00-40B9-A970-D8C17BFF5C30}" type="sibTrans" cxnId="{097518AC-7D2D-439F-9E37-E44D401C7852}">
      <dgm:prSet/>
      <dgm:spPr/>
      <dgm:t>
        <a:bodyPr/>
        <a:lstStyle/>
        <a:p>
          <a:endParaRPr lang="en-GB"/>
        </a:p>
      </dgm:t>
    </dgm:pt>
    <dgm:pt modelId="{FB32695F-EFEF-4107-8C02-C695FA233470}">
      <dgm:prSet/>
      <dgm:spPr/>
      <dgm:t>
        <a:bodyPr/>
        <a:lstStyle/>
        <a:p>
          <a:r>
            <a:rPr lang="en-GB" b="1" smtClean="0">
              <a:solidFill>
                <a:srgbClr val="000000"/>
              </a:solidFill>
            </a:rPr>
            <a:t>Superior</a:t>
          </a:r>
          <a:endParaRPr lang="en-GB">
            <a:solidFill>
              <a:srgbClr val="000000"/>
            </a:solidFill>
          </a:endParaRPr>
        </a:p>
      </dgm:t>
    </dgm:pt>
    <dgm:pt modelId="{DBC33CFB-B74B-44DC-BA5D-E18FBC3C0BB5}" type="parTrans" cxnId="{C296C27B-6C92-4B8D-971E-67674D8DED3E}">
      <dgm:prSet/>
      <dgm:spPr/>
      <dgm:t>
        <a:bodyPr/>
        <a:lstStyle/>
        <a:p>
          <a:endParaRPr lang="en-GB"/>
        </a:p>
      </dgm:t>
    </dgm:pt>
    <dgm:pt modelId="{6047C304-1E7F-4D69-BB26-11333787984A}" type="sibTrans" cxnId="{C296C27B-6C92-4B8D-971E-67674D8DED3E}">
      <dgm:prSet/>
      <dgm:spPr/>
      <dgm:t>
        <a:bodyPr/>
        <a:lstStyle/>
        <a:p>
          <a:endParaRPr lang="en-GB"/>
        </a:p>
      </dgm:t>
    </dgm:pt>
    <dgm:pt modelId="{27348552-60BB-4042-8E23-5EEDB85E3FEE}">
      <dgm:prSet/>
      <dgm:spPr/>
      <dgm:t>
        <a:bodyPr/>
        <a:lstStyle/>
        <a:p>
          <a:r>
            <a:rPr lang="en-GB" b="1" smtClean="0">
              <a:solidFill>
                <a:srgbClr val="000000"/>
              </a:solidFill>
            </a:rPr>
            <a:t>Perfect</a:t>
          </a:r>
          <a:endParaRPr lang="en-GB">
            <a:solidFill>
              <a:srgbClr val="000000"/>
            </a:solidFill>
          </a:endParaRPr>
        </a:p>
      </dgm:t>
    </dgm:pt>
    <dgm:pt modelId="{A546727D-B5EC-45CA-82B2-DE42B13290E6}" type="parTrans" cxnId="{E21C20BE-E82D-4486-B558-02562CFCDCE5}">
      <dgm:prSet/>
      <dgm:spPr/>
      <dgm:t>
        <a:bodyPr/>
        <a:lstStyle/>
        <a:p>
          <a:endParaRPr lang="en-GB"/>
        </a:p>
      </dgm:t>
    </dgm:pt>
    <dgm:pt modelId="{C70C7694-B5EF-4E2C-9A36-D0F78916877C}" type="sibTrans" cxnId="{E21C20BE-E82D-4486-B558-02562CFCDCE5}">
      <dgm:prSet/>
      <dgm:spPr/>
      <dgm:t>
        <a:bodyPr/>
        <a:lstStyle/>
        <a:p>
          <a:endParaRPr lang="en-GB"/>
        </a:p>
      </dgm:t>
    </dgm:pt>
    <dgm:pt modelId="{28FC6969-3ACA-4CAE-AA56-6DC4E4A54D1A}">
      <dgm:prSet/>
      <dgm:spPr/>
      <dgm:t>
        <a:bodyPr/>
        <a:lstStyle/>
        <a:p>
          <a:r>
            <a:rPr lang="en-GB" b="1" dirty="0" smtClean="0">
              <a:solidFill>
                <a:srgbClr val="000000"/>
              </a:solidFill>
            </a:rPr>
            <a:t>Extensive</a:t>
          </a:r>
          <a:endParaRPr lang="en-GB" dirty="0">
            <a:solidFill>
              <a:srgbClr val="000000"/>
            </a:solidFill>
          </a:endParaRPr>
        </a:p>
      </dgm:t>
    </dgm:pt>
    <dgm:pt modelId="{9C60937E-F4D1-46C1-928A-2A8F8E7491BF}" type="parTrans" cxnId="{DEF859F7-2EB2-4309-B7C7-D25003820DEA}">
      <dgm:prSet/>
      <dgm:spPr/>
      <dgm:t>
        <a:bodyPr/>
        <a:lstStyle/>
        <a:p>
          <a:endParaRPr lang="en-GB"/>
        </a:p>
      </dgm:t>
    </dgm:pt>
    <dgm:pt modelId="{5BABF32B-9A52-4AAA-8F3B-AD6A7BE57E27}" type="sibTrans" cxnId="{DEF859F7-2EB2-4309-B7C7-D25003820DEA}">
      <dgm:prSet/>
      <dgm:spPr/>
      <dgm:t>
        <a:bodyPr/>
        <a:lstStyle/>
        <a:p>
          <a:endParaRPr lang="en-GB"/>
        </a:p>
      </dgm:t>
    </dgm:pt>
    <dgm:pt modelId="{BC172E17-419D-479D-884D-DE49F13E23D5}">
      <dgm:prSet/>
      <dgm:spPr/>
      <dgm:t>
        <a:bodyPr/>
        <a:lstStyle/>
        <a:p>
          <a:r>
            <a:rPr lang="en-GB" b="1" smtClean="0">
              <a:solidFill>
                <a:srgbClr val="000000"/>
              </a:solidFill>
            </a:rPr>
            <a:t>Very good</a:t>
          </a:r>
          <a:endParaRPr lang="en-GB">
            <a:solidFill>
              <a:srgbClr val="000000"/>
            </a:solidFill>
          </a:endParaRPr>
        </a:p>
      </dgm:t>
    </dgm:pt>
    <dgm:pt modelId="{733F7FC3-90C1-4A07-9992-003C5BF34059}" type="parTrans" cxnId="{C92D2E2E-0309-462D-BD7D-6FF6E4826CEF}">
      <dgm:prSet/>
      <dgm:spPr/>
      <dgm:t>
        <a:bodyPr/>
        <a:lstStyle/>
        <a:p>
          <a:endParaRPr lang="en-GB"/>
        </a:p>
      </dgm:t>
    </dgm:pt>
    <dgm:pt modelId="{1DB3A8F1-6778-441D-8C07-8FE57E541E52}" type="sibTrans" cxnId="{C92D2E2E-0309-462D-BD7D-6FF6E4826CEF}">
      <dgm:prSet/>
      <dgm:spPr/>
      <dgm:t>
        <a:bodyPr/>
        <a:lstStyle/>
        <a:p>
          <a:endParaRPr lang="en-GB"/>
        </a:p>
      </dgm:t>
    </dgm:pt>
    <dgm:pt modelId="{751B437B-0C99-4F07-9163-F0D8D0954AB6}" type="pres">
      <dgm:prSet presAssocID="{38990551-71F6-4069-AFEA-FF6785EF39E6}" presName="diagram" presStyleCnt="0">
        <dgm:presLayoutVars>
          <dgm:dir/>
          <dgm:resizeHandles val="exact"/>
        </dgm:presLayoutVars>
      </dgm:prSet>
      <dgm:spPr/>
      <dgm:t>
        <a:bodyPr/>
        <a:lstStyle/>
        <a:p>
          <a:endParaRPr lang="en-GB"/>
        </a:p>
      </dgm:t>
    </dgm:pt>
    <dgm:pt modelId="{B76F92EA-B473-450A-A6CD-342444219BCA}" type="pres">
      <dgm:prSet presAssocID="{1674F3CB-E0F5-484E-A843-4DA273261332}" presName="node" presStyleLbl="node1" presStyleIdx="0" presStyleCnt="20">
        <dgm:presLayoutVars>
          <dgm:bulletEnabled val="1"/>
        </dgm:presLayoutVars>
      </dgm:prSet>
      <dgm:spPr/>
      <dgm:t>
        <a:bodyPr/>
        <a:lstStyle/>
        <a:p>
          <a:endParaRPr lang="en-GB"/>
        </a:p>
      </dgm:t>
    </dgm:pt>
    <dgm:pt modelId="{4B3A6042-CFB5-438D-9F68-5BEF5B9615EA}" type="pres">
      <dgm:prSet presAssocID="{33D2652C-1F7B-45E5-8736-0F1898706CBD}" presName="sibTrans" presStyleCnt="0"/>
      <dgm:spPr/>
    </dgm:pt>
    <dgm:pt modelId="{F518AD01-BDAE-40F9-A1D2-C410BA1EF4C6}" type="pres">
      <dgm:prSet presAssocID="{E78955D4-5758-496E-BA1B-52CCF2D56DE0}" presName="node" presStyleLbl="node1" presStyleIdx="1" presStyleCnt="20">
        <dgm:presLayoutVars>
          <dgm:bulletEnabled val="1"/>
        </dgm:presLayoutVars>
      </dgm:prSet>
      <dgm:spPr/>
      <dgm:t>
        <a:bodyPr/>
        <a:lstStyle/>
        <a:p>
          <a:endParaRPr lang="en-GB"/>
        </a:p>
      </dgm:t>
    </dgm:pt>
    <dgm:pt modelId="{ACAA7E2B-F9D3-438A-B946-B622AD5F9442}" type="pres">
      <dgm:prSet presAssocID="{C293892E-699C-444A-9BB3-D1512A8423AC}" presName="sibTrans" presStyleCnt="0"/>
      <dgm:spPr/>
    </dgm:pt>
    <dgm:pt modelId="{04724A6C-7DE0-403C-A547-81A570532B34}" type="pres">
      <dgm:prSet presAssocID="{A8977A70-C4DA-4CD0-8129-311640A41CEB}" presName="node" presStyleLbl="node1" presStyleIdx="2" presStyleCnt="20">
        <dgm:presLayoutVars>
          <dgm:bulletEnabled val="1"/>
        </dgm:presLayoutVars>
      </dgm:prSet>
      <dgm:spPr/>
      <dgm:t>
        <a:bodyPr/>
        <a:lstStyle/>
        <a:p>
          <a:endParaRPr lang="en-GB"/>
        </a:p>
      </dgm:t>
    </dgm:pt>
    <dgm:pt modelId="{272EDF92-60C3-4CA2-AFAB-5E350AD8F9E7}" type="pres">
      <dgm:prSet presAssocID="{F92F888A-233E-4F5A-B020-2F372162C6C2}" presName="sibTrans" presStyleCnt="0"/>
      <dgm:spPr/>
    </dgm:pt>
    <dgm:pt modelId="{72D9A0A1-A7A7-469F-A617-2F0E8129AEA1}" type="pres">
      <dgm:prSet presAssocID="{890141D8-589F-407D-A55E-E5E61B6FCE2E}" presName="node" presStyleLbl="node1" presStyleIdx="3" presStyleCnt="20">
        <dgm:presLayoutVars>
          <dgm:bulletEnabled val="1"/>
        </dgm:presLayoutVars>
      </dgm:prSet>
      <dgm:spPr/>
      <dgm:t>
        <a:bodyPr/>
        <a:lstStyle/>
        <a:p>
          <a:endParaRPr lang="en-GB"/>
        </a:p>
      </dgm:t>
    </dgm:pt>
    <dgm:pt modelId="{09D6603D-1DEF-40DE-85E0-0BEEF3500F59}" type="pres">
      <dgm:prSet presAssocID="{94C39607-7597-47FF-BC0B-4DBA85ADF139}" presName="sibTrans" presStyleCnt="0"/>
      <dgm:spPr/>
    </dgm:pt>
    <dgm:pt modelId="{462C39E6-F03C-4CE9-8AA9-0A52AC7FC7CA}" type="pres">
      <dgm:prSet presAssocID="{308731DE-577F-4832-9D8A-3C9F1555DE32}" presName="node" presStyleLbl="node1" presStyleIdx="4" presStyleCnt="20">
        <dgm:presLayoutVars>
          <dgm:bulletEnabled val="1"/>
        </dgm:presLayoutVars>
      </dgm:prSet>
      <dgm:spPr/>
      <dgm:t>
        <a:bodyPr/>
        <a:lstStyle/>
        <a:p>
          <a:endParaRPr lang="en-GB"/>
        </a:p>
      </dgm:t>
    </dgm:pt>
    <dgm:pt modelId="{0FED6134-A07F-4493-BDD7-624C4D5D328F}" type="pres">
      <dgm:prSet presAssocID="{EF048B9B-C2FC-47D7-B27E-2720A2BABE1B}" presName="sibTrans" presStyleCnt="0"/>
      <dgm:spPr/>
    </dgm:pt>
    <dgm:pt modelId="{C5314030-3988-468E-ADBB-2FBD84BFF344}" type="pres">
      <dgm:prSet presAssocID="{7AE23F92-72B7-4FA2-8B88-3A08FAB7CC45}" presName="node" presStyleLbl="node1" presStyleIdx="5" presStyleCnt="20">
        <dgm:presLayoutVars>
          <dgm:bulletEnabled val="1"/>
        </dgm:presLayoutVars>
      </dgm:prSet>
      <dgm:spPr/>
      <dgm:t>
        <a:bodyPr/>
        <a:lstStyle/>
        <a:p>
          <a:endParaRPr lang="en-GB"/>
        </a:p>
      </dgm:t>
    </dgm:pt>
    <dgm:pt modelId="{8C00A7FF-97A9-4AFD-9EE2-2B6A0459A164}" type="pres">
      <dgm:prSet presAssocID="{0E980CC2-BA00-40B9-A970-D8C17BFF5C30}" presName="sibTrans" presStyleCnt="0"/>
      <dgm:spPr/>
    </dgm:pt>
    <dgm:pt modelId="{50A78686-9D65-47AE-8621-7A6B6C9F9E9C}" type="pres">
      <dgm:prSet presAssocID="{FB32695F-EFEF-4107-8C02-C695FA233470}" presName="node" presStyleLbl="node1" presStyleIdx="6" presStyleCnt="20">
        <dgm:presLayoutVars>
          <dgm:bulletEnabled val="1"/>
        </dgm:presLayoutVars>
      </dgm:prSet>
      <dgm:spPr/>
      <dgm:t>
        <a:bodyPr/>
        <a:lstStyle/>
        <a:p>
          <a:endParaRPr lang="en-GB"/>
        </a:p>
      </dgm:t>
    </dgm:pt>
    <dgm:pt modelId="{798EE2C2-3202-4482-829F-28CD4A119FB4}" type="pres">
      <dgm:prSet presAssocID="{6047C304-1E7F-4D69-BB26-11333787984A}" presName="sibTrans" presStyleCnt="0"/>
      <dgm:spPr/>
    </dgm:pt>
    <dgm:pt modelId="{E3763091-C806-4255-9B76-5ABB493135D9}" type="pres">
      <dgm:prSet presAssocID="{27348552-60BB-4042-8E23-5EEDB85E3FEE}" presName="node" presStyleLbl="node1" presStyleIdx="7" presStyleCnt="20">
        <dgm:presLayoutVars>
          <dgm:bulletEnabled val="1"/>
        </dgm:presLayoutVars>
      </dgm:prSet>
      <dgm:spPr/>
      <dgm:t>
        <a:bodyPr/>
        <a:lstStyle/>
        <a:p>
          <a:endParaRPr lang="en-GB"/>
        </a:p>
      </dgm:t>
    </dgm:pt>
    <dgm:pt modelId="{99C858A4-E90B-45C8-9459-BD0BE7319BA3}" type="pres">
      <dgm:prSet presAssocID="{C70C7694-B5EF-4E2C-9A36-D0F78916877C}" presName="sibTrans" presStyleCnt="0"/>
      <dgm:spPr/>
    </dgm:pt>
    <dgm:pt modelId="{F2CF3391-2E25-4B9D-84F4-D98E9E0F4948}" type="pres">
      <dgm:prSet presAssocID="{28FC6969-3ACA-4CAE-AA56-6DC4E4A54D1A}" presName="node" presStyleLbl="node1" presStyleIdx="8" presStyleCnt="20">
        <dgm:presLayoutVars>
          <dgm:bulletEnabled val="1"/>
        </dgm:presLayoutVars>
      </dgm:prSet>
      <dgm:spPr/>
      <dgm:t>
        <a:bodyPr/>
        <a:lstStyle/>
        <a:p>
          <a:endParaRPr lang="en-GB"/>
        </a:p>
      </dgm:t>
    </dgm:pt>
    <dgm:pt modelId="{3236C3AE-24F5-4E17-9AE4-AD00F2396F54}" type="pres">
      <dgm:prSet presAssocID="{5BABF32B-9A52-4AAA-8F3B-AD6A7BE57E27}" presName="sibTrans" presStyleCnt="0"/>
      <dgm:spPr/>
    </dgm:pt>
    <dgm:pt modelId="{D9D161B9-6C45-4CA6-B302-F779A7CA5E31}" type="pres">
      <dgm:prSet presAssocID="{E3BE202B-4EBC-4BD3-993D-F311FFDE6B62}" presName="node" presStyleLbl="node1" presStyleIdx="9" presStyleCnt="20">
        <dgm:presLayoutVars>
          <dgm:bulletEnabled val="1"/>
        </dgm:presLayoutVars>
      </dgm:prSet>
      <dgm:spPr/>
      <dgm:t>
        <a:bodyPr/>
        <a:lstStyle/>
        <a:p>
          <a:endParaRPr lang="en-GB"/>
        </a:p>
      </dgm:t>
    </dgm:pt>
    <dgm:pt modelId="{DE1E3588-6ACD-4F0D-B4B5-D680AAA7C2EA}" type="pres">
      <dgm:prSet presAssocID="{9491F72D-466E-4CFA-9E93-857E9B947837}" presName="sibTrans" presStyleCnt="0"/>
      <dgm:spPr/>
    </dgm:pt>
    <dgm:pt modelId="{BF57E22D-871C-4E99-97DC-440110E34921}" type="pres">
      <dgm:prSet presAssocID="{37B5FC11-8452-41C6-979A-936ED1DD720F}" presName="node" presStyleLbl="node1" presStyleIdx="10" presStyleCnt="20">
        <dgm:presLayoutVars>
          <dgm:bulletEnabled val="1"/>
        </dgm:presLayoutVars>
      </dgm:prSet>
      <dgm:spPr/>
      <dgm:t>
        <a:bodyPr/>
        <a:lstStyle/>
        <a:p>
          <a:endParaRPr lang="en-GB"/>
        </a:p>
      </dgm:t>
    </dgm:pt>
    <dgm:pt modelId="{1B69C37D-9D03-489D-8D8D-F4BFF3A22FEF}" type="pres">
      <dgm:prSet presAssocID="{439CFD1F-624D-4621-983E-F7FA1610B5DD}" presName="sibTrans" presStyleCnt="0"/>
      <dgm:spPr/>
    </dgm:pt>
    <dgm:pt modelId="{5BD7C98C-7D82-4E72-A764-2E33E929B525}" type="pres">
      <dgm:prSet presAssocID="{6DE5C1FA-451B-4132-A384-5E84EC9F69EE}" presName="node" presStyleLbl="node1" presStyleIdx="11" presStyleCnt="20">
        <dgm:presLayoutVars>
          <dgm:bulletEnabled val="1"/>
        </dgm:presLayoutVars>
      </dgm:prSet>
      <dgm:spPr/>
      <dgm:t>
        <a:bodyPr/>
        <a:lstStyle/>
        <a:p>
          <a:endParaRPr lang="en-GB"/>
        </a:p>
      </dgm:t>
    </dgm:pt>
    <dgm:pt modelId="{4FE5E2BA-338D-4291-B01B-A612A05415B7}" type="pres">
      <dgm:prSet presAssocID="{14CFFA99-5718-4FC0-A191-F156D9F1C8D3}" presName="sibTrans" presStyleCnt="0"/>
      <dgm:spPr/>
    </dgm:pt>
    <dgm:pt modelId="{A497A2E8-E4C7-4384-8B20-F40E61F3EB07}" type="pres">
      <dgm:prSet presAssocID="{DD851A77-2915-4E41-AEC8-16CDC7565B79}" presName="node" presStyleLbl="node1" presStyleIdx="12" presStyleCnt="20">
        <dgm:presLayoutVars>
          <dgm:bulletEnabled val="1"/>
        </dgm:presLayoutVars>
      </dgm:prSet>
      <dgm:spPr/>
      <dgm:t>
        <a:bodyPr/>
        <a:lstStyle/>
        <a:p>
          <a:endParaRPr lang="en-GB"/>
        </a:p>
      </dgm:t>
    </dgm:pt>
    <dgm:pt modelId="{EBFC246A-4822-4C8A-8E6B-92F7C478FACE}" type="pres">
      <dgm:prSet presAssocID="{37CEEE2D-AAFA-44A9-9CF1-489BD6A19DF5}" presName="sibTrans" presStyleCnt="0"/>
      <dgm:spPr/>
    </dgm:pt>
    <dgm:pt modelId="{7910BFCD-3E87-471D-BFF0-BF4AFD9E3384}" type="pres">
      <dgm:prSet presAssocID="{7F2EB3DE-E2BD-4926-AEC3-2957699B459E}" presName="node" presStyleLbl="node1" presStyleIdx="13" presStyleCnt="20">
        <dgm:presLayoutVars>
          <dgm:bulletEnabled val="1"/>
        </dgm:presLayoutVars>
      </dgm:prSet>
      <dgm:spPr/>
      <dgm:t>
        <a:bodyPr/>
        <a:lstStyle/>
        <a:p>
          <a:endParaRPr lang="en-GB"/>
        </a:p>
      </dgm:t>
    </dgm:pt>
    <dgm:pt modelId="{FA6FF59B-632C-47DA-9CAF-80CEAA146CF8}" type="pres">
      <dgm:prSet presAssocID="{C52C11E3-AAFD-48CB-A0F4-A2890B88CD30}" presName="sibTrans" presStyleCnt="0"/>
      <dgm:spPr/>
    </dgm:pt>
    <dgm:pt modelId="{56B76414-2FA1-4146-A302-D3314215BF27}" type="pres">
      <dgm:prSet presAssocID="{638AEAEA-3AC2-426D-8A6D-B3BE1EB6F106}" presName="node" presStyleLbl="node1" presStyleIdx="14" presStyleCnt="20">
        <dgm:presLayoutVars>
          <dgm:bulletEnabled val="1"/>
        </dgm:presLayoutVars>
      </dgm:prSet>
      <dgm:spPr/>
      <dgm:t>
        <a:bodyPr/>
        <a:lstStyle/>
        <a:p>
          <a:endParaRPr lang="en-GB"/>
        </a:p>
      </dgm:t>
    </dgm:pt>
    <dgm:pt modelId="{29EAAAE0-A29D-4A1B-9639-34EB7E55D75E}" type="pres">
      <dgm:prSet presAssocID="{AAA28495-62AF-43A8-A3E8-586F37657884}" presName="sibTrans" presStyleCnt="0"/>
      <dgm:spPr/>
    </dgm:pt>
    <dgm:pt modelId="{5EAE63F2-52C3-4A8C-A333-EC9AE0AB0F27}" type="pres">
      <dgm:prSet presAssocID="{D70B0170-82DA-459D-8F23-74C7894FD5B5}" presName="node" presStyleLbl="node1" presStyleIdx="15" presStyleCnt="20">
        <dgm:presLayoutVars>
          <dgm:bulletEnabled val="1"/>
        </dgm:presLayoutVars>
      </dgm:prSet>
      <dgm:spPr/>
      <dgm:t>
        <a:bodyPr/>
        <a:lstStyle/>
        <a:p>
          <a:endParaRPr lang="en-GB"/>
        </a:p>
      </dgm:t>
    </dgm:pt>
    <dgm:pt modelId="{98B76C7D-2622-4723-935E-39317C89A837}" type="pres">
      <dgm:prSet presAssocID="{EF84ED91-99A1-418A-AADC-7C75AC9DA471}" presName="sibTrans" presStyleCnt="0"/>
      <dgm:spPr/>
    </dgm:pt>
    <dgm:pt modelId="{6A7B9D1F-342C-496A-8487-D0EED0F0E850}" type="pres">
      <dgm:prSet presAssocID="{001F6BCC-5613-4DC6-BCF4-BF8568A7C4B3}" presName="node" presStyleLbl="node1" presStyleIdx="16" presStyleCnt="20">
        <dgm:presLayoutVars>
          <dgm:bulletEnabled val="1"/>
        </dgm:presLayoutVars>
      </dgm:prSet>
      <dgm:spPr/>
      <dgm:t>
        <a:bodyPr/>
        <a:lstStyle/>
        <a:p>
          <a:endParaRPr lang="en-GB"/>
        </a:p>
      </dgm:t>
    </dgm:pt>
    <dgm:pt modelId="{691D8A63-FD62-442E-8520-1E665CCBDB10}" type="pres">
      <dgm:prSet presAssocID="{EA021F70-6DD7-4762-9E35-DC0298183040}" presName="sibTrans" presStyleCnt="0"/>
      <dgm:spPr/>
    </dgm:pt>
    <dgm:pt modelId="{3D255423-EF67-44F7-AF70-AA6D0F3FC896}" type="pres">
      <dgm:prSet presAssocID="{F3DFC4B7-0231-4564-83EA-C6B1DD8A10AA}" presName="node" presStyleLbl="node1" presStyleIdx="17" presStyleCnt="20">
        <dgm:presLayoutVars>
          <dgm:bulletEnabled val="1"/>
        </dgm:presLayoutVars>
      </dgm:prSet>
      <dgm:spPr/>
      <dgm:t>
        <a:bodyPr/>
        <a:lstStyle/>
        <a:p>
          <a:endParaRPr lang="en-GB"/>
        </a:p>
      </dgm:t>
    </dgm:pt>
    <dgm:pt modelId="{9301B80A-C444-4EB2-91D6-890DF6DC5099}" type="pres">
      <dgm:prSet presAssocID="{A6FD4FC7-F225-4A71-B9BA-8A64FF687684}" presName="sibTrans" presStyleCnt="0"/>
      <dgm:spPr/>
    </dgm:pt>
    <dgm:pt modelId="{5BAC9ED4-93A1-41C5-B6A9-98F2D21B78CB}" type="pres">
      <dgm:prSet presAssocID="{6867E6FF-6D30-4A80-9534-903BE6FD70E2}" presName="node" presStyleLbl="node1" presStyleIdx="18" presStyleCnt="20">
        <dgm:presLayoutVars>
          <dgm:bulletEnabled val="1"/>
        </dgm:presLayoutVars>
      </dgm:prSet>
      <dgm:spPr/>
      <dgm:t>
        <a:bodyPr/>
        <a:lstStyle/>
        <a:p>
          <a:endParaRPr lang="en-GB"/>
        </a:p>
      </dgm:t>
    </dgm:pt>
    <dgm:pt modelId="{A259C417-C10B-4EA2-A0EE-04A8A0205522}" type="pres">
      <dgm:prSet presAssocID="{2951394D-39C2-4E69-A8A9-469F68251C50}" presName="sibTrans" presStyleCnt="0"/>
      <dgm:spPr/>
    </dgm:pt>
    <dgm:pt modelId="{68BB186D-1C8C-4274-81E8-A2185C61023D}" type="pres">
      <dgm:prSet presAssocID="{BC172E17-419D-479D-884D-DE49F13E23D5}" presName="node" presStyleLbl="node1" presStyleIdx="19" presStyleCnt="20">
        <dgm:presLayoutVars>
          <dgm:bulletEnabled val="1"/>
        </dgm:presLayoutVars>
      </dgm:prSet>
      <dgm:spPr/>
      <dgm:t>
        <a:bodyPr/>
        <a:lstStyle/>
        <a:p>
          <a:endParaRPr lang="en-GB"/>
        </a:p>
      </dgm:t>
    </dgm:pt>
  </dgm:ptLst>
  <dgm:cxnLst>
    <dgm:cxn modelId="{89844876-1386-7B45-B517-A34AB7F95614}" type="presOf" srcId="{7F2EB3DE-E2BD-4926-AEC3-2957699B459E}" destId="{7910BFCD-3E87-471D-BFF0-BF4AFD9E3384}" srcOrd="0" destOrd="0" presId="urn:microsoft.com/office/officeart/2005/8/layout/default#1"/>
    <dgm:cxn modelId="{FAA36FD0-8898-45FD-AC3F-31BF3EDB2A40}" srcId="{38990551-71F6-4069-AFEA-FF6785EF39E6}" destId="{E3BE202B-4EBC-4BD3-993D-F311FFDE6B62}" srcOrd="9" destOrd="0" parTransId="{467F35BD-B5BB-4895-828C-18EDC1A28E7C}" sibTransId="{9491F72D-466E-4CFA-9E93-857E9B947837}"/>
    <dgm:cxn modelId="{F35693F9-AE57-44F7-8EF4-E31D5EA7E8F3}" srcId="{38990551-71F6-4069-AFEA-FF6785EF39E6}" destId="{890141D8-589F-407D-A55E-E5E61B6FCE2E}" srcOrd="3" destOrd="0" parTransId="{8DA16280-1796-41EF-BB75-236DBF1096E9}" sibTransId="{94C39607-7597-47FF-BC0B-4DBA85ADF139}"/>
    <dgm:cxn modelId="{6B3D5AE6-3622-E84F-9891-65FE25FC7ECA}" type="presOf" srcId="{1674F3CB-E0F5-484E-A843-4DA273261332}" destId="{B76F92EA-B473-450A-A6CD-342444219BCA}" srcOrd="0" destOrd="0" presId="urn:microsoft.com/office/officeart/2005/8/layout/default#1"/>
    <dgm:cxn modelId="{E21C20BE-E82D-4486-B558-02562CFCDCE5}" srcId="{38990551-71F6-4069-AFEA-FF6785EF39E6}" destId="{27348552-60BB-4042-8E23-5EEDB85E3FEE}" srcOrd="7" destOrd="0" parTransId="{A546727D-B5EC-45CA-82B2-DE42B13290E6}" sibTransId="{C70C7694-B5EF-4E2C-9A36-D0F78916877C}"/>
    <dgm:cxn modelId="{097518AC-7D2D-439F-9E37-E44D401C7852}" srcId="{38990551-71F6-4069-AFEA-FF6785EF39E6}" destId="{7AE23F92-72B7-4FA2-8B88-3A08FAB7CC45}" srcOrd="5" destOrd="0" parTransId="{77B4B6D1-E241-405A-A839-D0064DA6B053}" sibTransId="{0E980CC2-BA00-40B9-A970-D8C17BFF5C30}"/>
    <dgm:cxn modelId="{05D1D52D-1A28-3647-B226-32A153D724D3}" type="presOf" srcId="{E78955D4-5758-496E-BA1B-52CCF2D56DE0}" destId="{F518AD01-BDAE-40F9-A1D2-C410BA1EF4C6}" srcOrd="0" destOrd="0" presId="urn:microsoft.com/office/officeart/2005/8/layout/default#1"/>
    <dgm:cxn modelId="{BD2A2699-01EB-6241-872C-6B1FA1ECF984}" type="presOf" srcId="{E3BE202B-4EBC-4BD3-993D-F311FFDE6B62}" destId="{D9D161B9-6C45-4CA6-B302-F779A7CA5E31}" srcOrd="0" destOrd="0" presId="urn:microsoft.com/office/officeart/2005/8/layout/default#1"/>
    <dgm:cxn modelId="{84122C9D-9B33-0F43-833A-FBFE0303A1F6}" type="presOf" srcId="{DD851A77-2915-4E41-AEC8-16CDC7565B79}" destId="{A497A2E8-E4C7-4384-8B20-F40E61F3EB07}" srcOrd="0" destOrd="0" presId="urn:microsoft.com/office/officeart/2005/8/layout/default#1"/>
    <dgm:cxn modelId="{C296C27B-6C92-4B8D-971E-67674D8DED3E}" srcId="{38990551-71F6-4069-AFEA-FF6785EF39E6}" destId="{FB32695F-EFEF-4107-8C02-C695FA233470}" srcOrd="6" destOrd="0" parTransId="{DBC33CFB-B74B-44DC-BA5D-E18FBC3C0BB5}" sibTransId="{6047C304-1E7F-4D69-BB26-11333787984A}"/>
    <dgm:cxn modelId="{DEF859F7-2EB2-4309-B7C7-D25003820DEA}" srcId="{38990551-71F6-4069-AFEA-FF6785EF39E6}" destId="{28FC6969-3ACA-4CAE-AA56-6DC4E4A54D1A}" srcOrd="8" destOrd="0" parTransId="{9C60937E-F4D1-46C1-928A-2A8F8E7491BF}" sibTransId="{5BABF32B-9A52-4AAA-8F3B-AD6A7BE57E27}"/>
    <dgm:cxn modelId="{C3373277-0ABA-5D4B-8B4E-49F33AECB9D6}" type="presOf" srcId="{27348552-60BB-4042-8E23-5EEDB85E3FEE}" destId="{E3763091-C806-4255-9B76-5ABB493135D9}" srcOrd="0" destOrd="0" presId="urn:microsoft.com/office/officeart/2005/8/layout/default#1"/>
    <dgm:cxn modelId="{97B8080A-6566-9349-828B-1BF668D1BD9C}" type="presOf" srcId="{D70B0170-82DA-459D-8F23-74C7894FD5B5}" destId="{5EAE63F2-52C3-4A8C-A333-EC9AE0AB0F27}" srcOrd="0" destOrd="0" presId="urn:microsoft.com/office/officeart/2005/8/layout/default#1"/>
    <dgm:cxn modelId="{83036E9B-00C3-4F82-B99D-E3E536D35023}" srcId="{38990551-71F6-4069-AFEA-FF6785EF39E6}" destId="{DD851A77-2915-4E41-AEC8-16CDC7565B79}" srcOrd="12" destOrd="0" parTransId="{A21B1B6D-1363-4D8F-A9A4-64FEB4ABCB34}" sibTransId="{37CEEE2D-AAFA-44A9-9CF1-489BD6A19DF5}"/>
    <dgm:cxn modelId="{1C3B5B07-459E-4BE5-AA6F-09EE87D07E1C}" srcId="{38990551-71F6-4069-AFEA-FF6785EF39E6}" destId="{D70B0170-82DA-459D-8F23-74C7894FD5B5}" srcOrd="15" destOrd="0" parTransId="{CB3D7D4F-05D0-4CD6-943C-99588358C4AD}" sibTransId="{EF84ED91-99A1-418A-AADC-7C75AC9DA471}"/>
    <dgm:cxn modelId="{EDB42B7B-AC0B-864D-85C5-1D70998F0980}" type="presOf" srcId="{7AE23F92-72B7-4FA2-8B88-3A08FAB7CC45}" destId="{C5314030-3988-468E-ADBB-2FBD84BFF344}" srcOrd="0" destOrd="0" presId="urn:microsoft.com/office/officeart/2005/8/layout/default#1"/>
    <dgm:cxn modelId="{29949710-BADE-464C-A0B3-43BF313CA834}" srcId="{38990551-71F6-4069-AFEA-FF6785EF39E6}" destId="{6DE5C1FA-451B-4132-A384-5E84EC9F69EE}" srcOrd="11" destOrd="0" parTransId="{E6A8DE3B-13FE-4C5C-AB87-95274D131435}" sibTransId="{14CFFA99-5718-4FC0-A191-F156D9F1C8D3}"/>
    <dgm:cxn modelId="{172B9B1F-10F0-4C18-AD83-7F1ECCA7F9B6}" srcId="{38990551-71F6-4069-AFEA-FF6785EF39E6}" destId="{001F6BCC-5613-4DC6-BCF4-BF8568A7C4B3}" srcOrd="16" destOrd="0" parTransId="{37318541-D7D6-461B-BEAA-CCFE52918D12}" sibTransId="{EA021F70-6DD7-4762-9E35-DC0298183040}"/>
    <dgm:cxn modelId="{F3C82FF2-0ED5-9D48-BF42-13F7608AB02D}" type="presOf" srcId="{28FC6969-3ACA-4CAE-AA56-6DC4E4A54D1A}" destId="{F2CF3391-2E25-4B9D-84F4-D98E9E0F4948}" srcOrd="0" destOrd="0" presId="urn:microsoft.com/office/officeart/2005/8/layout/default#1"/>
    <dgm:cxn modelId="{F5E704C9-9BB0-1D44-9BAD-7DDAEC7D84BA}" type="presOf" srcId="{A8977A70-C4DA-4CD0-8129-311640A41CEB}" destId="{04724A6C-7DE0-403C-A547-81A570532B34}" srcOrd="0" destOrd="0" presId="urn:microsoft.com/office/officeart/2005/8/layout/default#1"/>
    <dgm:cxn modelId="{727561DB-B614-41EF-ACBD-A016AA2E9CD2}" srcId="{38990551-71F6-4069-AFEA-FF6785EF39E6}" destId="{E78955D4-5758-496E-BA1B-52CCF2D56DE0}" srcOrd="1" destOrd="0" parTransId="{2AACFCE7-6186-4060-8E38-803DD8E99DB8}" sibTransId="{C293892E-699C-444A-9BB3-D1512A8423AC}"/>
    <dgm:cxn modelId="{1E802496-AA7E-4CBE-A72C-6420DA3D98F0}" srcId="{38990551-71F6-4069-AFEA-FF6785EF39E6}" destId="{37B5FC11-8452-41C6-979A-936ED1DD720F}" srcOrd="10" destOrd="0" parTransId="{34F614E6-7879-41B1-B47F-4C5559070548}" sibTransId="{439CFD1F-624D-4621-983E-F7FA1610B5DD}"/>
    <dgm:cxn modelId="{FF63EDD7-251E-C843-9148-6E051F6D70E5}" type="presOf" srcId="{001F6BCC-5613-4DC6-BCF4-BF8568A7C4B3}" destId="{6A7B9D1F-342C-496A-8487-D0EED0F0E850}" srcOrd="0" destOrd="0" presId="urn:microsoft.com/office/officeart/2005/8/layout/default#1"/>
    <dgm:cxn modelId="{C92D2E2E-0309-462D-BD7D-6FF6E4826CEF}" srcId="{38990551-71F6-4069-AFEA-FF6785EF39E6}" destId="{BC172E17-419D-479D-884D-DE49F13E23D5}" srcOrd="19" destOrd="0" parTransId="{733F7FC3-90C1-4A07-9992-003C5BF34059}" sibTransId="{1DB3A8F1-6778-441D-8C07-8FE57E541E52}"/>
    <dgm:cxn modelId="{8FF77ACC-67E4-BF4E-AC6C-BF523CF1FA24}" type="presOf" srcId="{BC172E17-419D-479D-884D-DE49F13E23D5}" destId="{68BB186D-1C8C-4274-81E8-A2185C61023D}" srcOrd="0" destOrd="0" presId="urn:microsoft.com/office/officeart/2005/8/layout/default#1"/>
    <dgm:cxn modelId="{CD96DCF9-0A66-40A3-A491-51BF5497B1CA}" srcId="{38990551-71F6-4069-AFEA-FF6785EF39E6}" destId="{A8977A70-C4DA-4CD0-8129-311640A41CEB}" srcOrd="2" destOrd="0" parTransId="{8EE4D272-7093-4104-A05E-853888507B00}" sibTransId="{F92F888A-233E-4F5A-B020-2F372162C6C2}"/>
    <dgm:cxn modelId="{AC379DAD-5DE6-8946-AC00-DE800131F214}" type="presOf" srcId="{38990551-71F6-4069-AFEA-FF6785EF39E6}" destId="{751B437B-0C99-4F07-9163-F0D8D0954AB6}" srcOrd="0" destOrd="0" presId="urn:microsoft.com/office/officeart/2005/8/layout/default#1"/>
    <dgm:cxn modelId="{6A1DC08D-4F46-C741-8442-A68671C70C28}" type="presOf" srcId="{6867E6FF-6D30-4A80-9534-903BE6FD70E2}" destId="{5BAC9ED4-93A1-41C5-B6A9-98F2D21B78CB}" srcOrd="0" destOrd="0" presId="urn:microsoft.com/office/officeart/2005/8/layout/default#1"/>
    <dgm:cxn modelId="{90C25FFA-DA13-4B35-9AB4-AA601FF2E245}" srcId="{38990551-71F6-4069-AFEA-FF6785EF39E6}" destId="{7F2EB3DE-E2BD-4926-AEC3-2957699B459E}" srcOrd="13" destOrd="0" parTransId="{43EF3C92-70CF-4CB9-8DA6-05E749103378}" sibTransId="{C52C11E3-AAFD-48CB-A0F4-A2890B88CD30}"/>
    <dgm:cxn modelId="{84FA393F-7B1F-429D-AD64-765E14AEBB5E}" srcId="{38990551-71F6-4069-AFEA-FF6785EF39E6}" destId="{638AEAEA-3AC2-426D-8A6D-B3BE1EB6F106}" srcOrd="14" destOrd="0" parTransId="{195FFB6F-FD1C-4BFC-96F8-A14EEA82BC5E}" sibTransId="{AAA28495-62AF-43A8-A3E8-586F37657884}"/>
    <dgm:cxn modelId="{5A292E39-CB34-3540-9BF9-16613267B9F4}" type="presOf" srcId="{37B5FC11-8452-41C6-979A-936ED1DD720F}" destId="{BF57E22D-871C-4E99-97DC-440110E34921}" srcOrd="0" destOrd="0" presId="urn:microsoft.com/office/officeart/2005/8/layout/default#1"/>
    <dgm:cxn modelId="{BB29B8D6-1002-4DAC-9C71-87DC5F81BF2D}" srcId="{38990551-71F6-4069-AFEA-FF6785EF39E6}" destId="{F3DFC4B7-0231-4564-83EA-C6B1DD8A10AA}" srcOrd="17" destOrd="0" parTransId="{BC72080A-3927-448B-B8D6-07D4D234E0F7}" sibTransId="{A6FD4FC7-F225-4A71-B9BA-8A64FF687684}"/>
    <dgm:cxn modelId="{73A9EBA2-5242-48D8-A9D8-F352C8EFAC36}" srcId="{38990551-71F6-4069-AFEA-FF6785EF39E6}" destId="{308731DE-577F-4832-9D8A-3C9F1555DE32}" srcOrd="4" destOrd="0" parTransId="{20C71422-0E2F-481E-9F2E-A69CBBF564A3}" sibTransId="{EF048B9B-C2FC-47D7-B27E-2720A2BABE1B}"/>
    <dgm:cxn modelId="{49AF53A5-1957-479F-8445-6B173DFA2671}" srcId="{38990551-71F6-4069-AFEA-FF6785EF39E6}" destId="{1674F3CB-E0F5-484E-A843-4DA273261332}" srcOrd="0" destOrd="0" parTransId="{D9C94E29-13FF-4E3E-A6B3-09EE2A184CA1}" sibTransId="{33D2652C-1F7B-45E5-8736-0F1898706CBD}"/>
    <dgm:cxn modelId="{9E895EA7-60A8-0944-82C8-53AE2403BE04}" type="presOf" srcId="{308731DE-577F-4832-9D8A-3C9F1555DE32}" destId="{462C39E6-F03C-4CE9-8AA9-0A52AC7FC7CA}" srcOrd="0" destOrd="0" presId="urn:microsoft.com/office/officeart/2005/8/layout/default#1"/>
    <dgm:cxn modelId="{8A6910CD-EE79-234A-880C-CD13F63A28A8}" type="presOf" srcId="{638AEAEA-3AC2-426D-8A6D-B3BE1EB6F106}" destId="{56B76414-2FA1-4146-A302-D3314215BF27}" srcOrd="0" destOrd="0" presId="urn:microsoft.com/office/officeart/2005/8/layout/default#1"/>
    <dgm:cxn modelId="{DF2B0CE2-EC62-479F-9C02-BD59EC9564D0}" srcId="{38990551-71F6-4069-AFEA-FF6785EF39E6}" destId="{6867E6FF-6D30-4A80-9534-903BE6FD70E2}" srcOrd="18" destOrd="0" parTransId="{1B5D3541-E95D-4C84-A5BD-6C5F7F4BDDCF}" sibTransId="{2951394D-39C2-4E69-A8A9-469F68251C50}"/>
    <dgm:cxn modelId="{60883C4D-B577-8042-8445-3BF2334E8313}" type="presOf" srcId="{FB32695F-EFEF-4107-8C02-C695FA233470}" destId="{50A78686-9D65-47AE-8621-7A6B6C9F9E9C}" srcOrd="0" destOrd="0" presId="urn:microsoft.com/office/officeart/2005/8/layout/default#1"/>
    <dgm:cxn modelId="{04E6BA67-AF05-BC40-BB07-3020E897E967}" type="presOf" srcId="{890141D8-589F-407D-A55E-E5E61B6FCE2E}" destId="{72D9A0A1-A7A7-469F-A617-2F0E8129AEA1}" srcOrd="0" destOrd="0" presId="urn:microsoft.com/office/officeart/2005/8/layout/default#1"/>
    <dgm:cxn modelId="{4DB906BA-9B6E-444B-8906-03B93F6A8C4A}" type="presOf" srcId="{F3DFC4B7-0231-4564-83EA-C6B1DD8A10AA}" destId="{3D255423-EF67-44F7-AF70-AA6D0F3FC896}" srcOrd="0" destOrd="0" presId="urn:microsoft.com/office/officeart/2005/8/layout/default#1"/>
    <dgm:cxn modelId="{C8838B0D-66CF-E640-8900-C604EA85A7F1}" type="presOf" srcId="{6DE5C1FA-451B-4132-A384-5E84EC9F69EE}" destId="{5BD7C98C-7D82-4E72-A764-2E33E929B525}" srcOrd="0" destOrd="0" presId="urn:microsoft.com/office/officeart/2005/8/layout/default#1"/>
    <dgm:cxn modelId="{15FEE29F-F9E4-5B46-A0CC-B236B8B1C985}" type="presParOf" srcId="{751B437B-0C99-4F07-9163-F0D8D0954AB6}" destId="{B76F92EA-B473-450A-A6CD-342444219BCA}" srcOrd="0" destOrd="0" presId="urn:microsoft.com/office/officeart/2005/8/layout/default#1"/>
    <dgm:cxn modelId="{60001B99-CCBF-EC4E-978C-0C9AE0B3EA92}" type="presParOf" srcId="{751B437B-0C99-4F07-9163-F0D8D0954AB6}" destId="{4B3A6042-CFB5-438D-9F68-5BEF5B9615EA}" srcOrd="1" destOrd="0" presId="urn:microsoft.com/office/officeart/2005/8/layout/default#1"/>
    <dgm:cxn modelId="{1AD4127E-DD23-1C43-A839-B6A8942B21C1}" type="presParOf" srcId="{751B437B-0C99-4F07-9163-F0D8D0954AB6}" destId="{F518AD01-BDAE-40F9-A1D2-C410BA1EF4C6}" srcOrd="2" destOrd="0" presId="urn:microsoft.com/office/officeart/2005/8/layout/default#1"/>
    <dgm:cxn modelId="{50DE8A54-231B-8B4A-AE9B-A7998C244D4B}" type="presParOf" srcId="{751B437B-0C99-4F07-9163-F0D8D0954AB6}" destId="{ACAA7E2B-F9D3-438A-B946-B622AD5F9442}" srcOrd="3" destOrd="0" presId="urn:microsoft.com/office/officeart/2005/8/layout/default#1"/>
    <dgm:cxn modelId="{A17B355A-1EEE-EA43-8F0D-51986169DCD6}" type="presParOf" srcId="{751B437B-0C99-4F07-9163-F0D8D0954AB6}" destId="{04724A6C-7DE0-403C-A547-81A570532B34}" srcOrd="4" destOrd="0" presId="urn:microsoft.com/office/officeart/2005/8/layout/default#1"/>
    <dgm:cxn modelId="{4C3200EF-659E-834E-A886-62B7B4D894C7}" type="presParOf" srcId="{751B437B-0C99-4F07-9163-F0D8D0954AB6}" destId="{272EDF92-60C3-4CA2-AFAB-5E350AD8F9E7}" srcOrd="5" destOrd="0" presId="urn:microsoft.com/office/officeart/2005/8/layout/default#1"/>
    <dgm:cxn modelId="{CBD5902C-94CE-CD45-9E1D-21DA9574AFA3}" type="presParOf" srcId="{751B437B-0C99-4F07-9163-F0D8D0954AB6}" destId="{72D9A0A1-A7A7-469F-A617-2F0E8129AEA1}" srcOrd="6" destOrd="0" presId="urn:microsoft.com/office/officeart/2005/8/layout/default#1"/>
    <dgm:cxn modelId="{F68BBC38-331A-5C43-82F8-DB35A8915315}" type="presParOf" srcId="{751B437B-0C99-4F07-9163-F0D8D0954AB6}" destId="{09D6603D-1DEF-40DE-85E0-0BEEF3500F59}" srcOrd="7" destOrd="0" presId="urn:microsoft.com/office/officeart/2005/8/layout/default#1"/>
    <dgm:cxn modelId="{1BDC955D-3A1D-734F-974B-9A07D3AE0FA2}" type="presParOf" srcId="{751B437B-0C99-4F07-9163-F0D8D0954AB6}" destId="{462C39E6-F03C-4CE9-8AA9-0A52AC7FC7CA}" srcOrd="8" destOrd="0" presId="urn:microsoft.com/office/officeart/2005/8/layout/default#1"/>
    <dgm:cxn modelId="{D8C262D1-9BDE-F243-A476-6F19C90910F3}" type="presParOf" srcId="{751B437B-0C99-4F07-9163-F0D8D0954AB6}" destId="{0FED6134-A07F-4493-BDD7-624C4D5D328F}" srcOrd="9" destOrd="0" presId="urn:microsoft.com/office/officeart/2005/8/layout/default#1"/>
    <dgm:cxn modelId="{F4240C14-F162-1045-9F1B-E9BF4F538183}" type="presParOf" srcId="{751B437B-0C99-4F07-9163-F0D8D0954AB6}" destId="{C5314030-3988-468E-ADBB-2FBD84BFF344}" srcOrd="10" destOrd="0" presId="urn:microsoft.com/office/officeart/2005/8/layout/default#1"/>
    <dgm:cxn modelId="{8A7BF78F-20E5-8B4C-8A99-9364196044D4}" type="presParOf" srcId="{751B437B-0C99-4F07-9163-F0D8D0954AB6}" destId="{8C00A7FF-97A9-4AFD-9EE2-2B6A0459A164}" srcOrd="11" destOrd="0" presId="urn:microsoft.com/office/officeart/2005/8/layout/default#1"/>
    <dgm:cxn modelId="{D81FA016-60DF-4E40-A312-6D409E3D5736}" type="presParOf" srcId="{751B437B-0C99-4F07-9163-F0D8D0954AB6}" destId="{50A78686-9D65-47AE-8621-7A6B6C9F9E9C}" srcOrd="12" destOrd="0" presId="urn:microsoft.com/office/officeart/2005/8/layout/default#1"/>
    <dgm:cxn modelId="{E8F9E77A-CA47-C24A-AA78-B276F5942E53}" type="presParOf" srcId="{751B437B-0C99-4F07-9163-F0D8D0954AB6}" destId="{798EE2C2-3202-4482-829F-28CD4A119FB4}" srcOrd="13" destOrd="0" presId="urn:microsoft.com/office/officeart/2005/8/layout/default#1"/>
    <dgm:cxn modelId="{CA31B5C3-E13D-594F-B295-E801892D19CC}" type="presParOf" srcId="{751B437B-0C99-4F07-9163-F0D8D0954AB6}" destId="{E3763091-C806-4255-9B76-5ABB493135D9}" srcOrd="14" destOrd="0" presId="urn:microsoft.com/office/officeart/2005/8/layout/default#1"/>
    <dgm:cxn modelId="{E83A7923-EEEA-8D4C-944F-77622D1C20F4}" type="presParOf" srcId="{751B437B-0C99-4F07-9163-F0D8D0954AB6}" destId="{99C858A4-E90B-45C8-9459-BD0BE7319BA3}" srcOrd="15" destOrd="0" presId="urn:microsoft.com/office/officeart/2005/8/layout/default#1"/>
    <dgm:cxn modelId="{DAB8C073-80AB-2F4B-8CEC-FCFCEBB1208F}" type="presParOf" srcId="{751B437B-0C99-4F07-9163-F0D8D0954AB6}" destId="{F2CF3391-2E25-4B9D-84F4-D98E9E0F4948}" srcOrd="16" destOrd="0" presId="urn:microsoft.com/office/officeart/2005/8/layout/default#1"/>
    <dgm:cxn modelId="{3C70D529-C1A2-5143-B1AE-78CF5E172FF9}" type="presParOf" srcId="{751B437B-0C99-4F07-9163-F0D8D0954AB6}" destId="{3236C3AE-24F5-4E17-9AE4-AD00F2396F54}" srcOrd="17" destOrd="0" presId="urn:microsoft.com/office/officeart/2005/8/layout/default#1"/>
    <dgm:cxn modelId="{89067EBB-F096-5344-8FA2-BD40AE421635}" type="presParOf" srcId="{751B437B-0C99-4F07-9163-F0D8D0954AB6}" destId="{D9D161B9-6C45-4CA6-B302-F779A7CA5E31}" srcOrd="18" destOrd="0" presId="urn:microsoft.com/office/officeart/2005/8/layout/default#1"/>
    <dgm:cxn modelId="{77DA19CB-25C3-0F49-87B4-1FDAF25957B1}" type="presParOf" srcId="{751B437B-0C99-4F07-9163-F0D8D0954AB6}" destId="{DE1E3588-6ACD-4F0D-B4B5-D680AAA7C2EA}" srcOrd="19" destOrd="0" presId="urn:microsoft.com/office/officeart/2005/8/layout/default#1"/>
    <dgm:cxn modelId="{F20C0849-2F79-3D44-A9C7-F5C4CF362274}" type="presParOf" srcId="{751B437B-0C99-4F07-9163-F0D8D0954AB6}" destId="{BF57E22D-871C-4E99-97DC-440110E34921}" srcOrd="20" destOrd="0" presId="urn:microsoft.com/office/officeart/2005/8/layout/default#1"/>
    <dgm:cxn modelId="{5A8ABA42-FC36-0546-BFBF-129BDC8A077A}" type="presParOf" srcId="{751B437B-0C99-4F07-9163-F0D8D0954AB6}" destId="{1B69C37D-9D03-489D-8D8D-F4BFF3A22FEF}" srcOrd="21" destOrd="0" presId="urn:microsoft.com/office/officeart/2005/8/layout/default#1"/>
    <dgm:cxn modelId="{B3B357F5-167C-BD4D-A745-4631D156D6EB}" type="presParOf" srcId="{751B437B-0C99-4F07-9163-F0D8D0954AB6}" destId="{5BD7C98C-7D82-4E72-A764-2E33E929B525}" srcOrd="22" destOrd="0" presId="urn:microsoft.com/office/officeart/2005/8/layout/default#1"/>
    <dgm:cxn modelId="{F0F8B099-6A50-B443-97D5-0F335ACCE449}" type="presParOf" srcId="{751B437B-0C99-4F07-9163-F0D8D0954AB6}" destId="{4FE5E2BA-338D-4291-B01B-A612A05415B7}" srcOrd="23" destOrd="0" presId="urn:microsoft.com/office/officeart/2005/8/layout/default#1"/>
    <dgm:cxn modelId="{25321A78-5F40-9646-BB71-5C9FC730AC2D}" type="presParOf" srcId="{751B437B-0C99-4F07-9163-F0D8D0954AB6}" destId="{A497A2E8-E4C7-4384-8B20-F40E61F3EB07}" srcOrd="24" destOrd="0" presId="urn:microsoft.com/office/officeart/2005/8/layout/default#1"/>
    <dgm:cxn modelId="{E653114E-6328-3D4F-B3C8-0D7BE7E65DDD}" type="presParOf" srcId="{751B437B-0C99-4F07-9163-F0D8D0954AB6}" destId="{EBFC246A-4822-4C8A-8E6B-92F7C478FACE}" srcOrd="25" destOrd="0" presId="urn:microsoft.com/office/officeart/2005/8/layout/default#1"/>
    <dgm:cxn modelId="{8FAAEF54-FA72-2E46-801B-D05FADC0F915}" type="presParOf" srcId="{751B437B-0C99-4F07-9163-F0D8D0954AB6}" destId="{7910BFCD-3E87-471D-BFF0-BF4AFD9E3384}" srcOrd="26" destOrd="0" presId="urn:microsoft.com/office/officeart/2005/8/layout/default#1"/>
    <dgm:cxn modelId="{B926ADD5-68F6-C546-A6D2-3E9BD44866C7}" type="presParOf" srcId="{751B437B-0C99-4F07-9163-F0D8D0954AB6}" destId="{FA6FF59B-632C-47DA-9CAF-80CEAA146CF8}" srcOrd="27" destOrd="0" presId="urn:microsoft.com/office/officeart/2005/8/layout/default#1"/>
    <dgm:cxn modelId="{8B1C9AF2-7078-CC4A-B88B-7FF5791C0AA6}" type="presParOf" srcId="{751B437B-0C99-4F07-9163-F0D8D0954AB6}" destId="{56B76414-2FA1-4146-A302-D3314215BF27}" srcOrd="28" destOrd="0" presId="urn:microsoft.com/office/officeart/2005/8/layout/default#1"/>
    <dgm:cxn modelId="{7D6DE68A-F949-8D4C-9CBE-DFC1FDB0C833}" type="presParOf" srcId="{751B437B-0C99-4F07-9163-F0D8D0954AB6}" destId="{29EAAAE0-A29D-4A1B-9639-34EB7E55D75E}" srcOrd="29" destOrd="0" presId="urn:microsoft.com/office/officeart/2005/8/layout/default#1"/>
    <dgm:cxn modelId="{C087CC47-378D-EB44-8D93-C0F958FA5DEB}" type="presParOf" srcId="{751B437B-0C99-4F07-9163-F0D8D0954AB6}" destId="{5EAE63F2-52C3-4A8C-A333-EC9AE0AB0F27}" srcOrd="30" destOrd="0" presId="urn:microsoft.com/office/officeart/2005/8/layout/default#1"/>
    <dgm:cxn modelId="{3C4B8F1A-4081-1D4D-A99B-253B17CC3E48}" type="presParOf" srcId="{751B437B-0C99-4F07-9163-F0D8D0954AB6}" destId="{98B76C7D-2622-4723-935E-39317C89A837}" srcOrd="31" destOrd="0" presId="urn:microsoft.com/office/officeart/2005/8/layout/default#1"/>
    <dgm:cxn modelId="{5D3E0593-881C-3946-A84A-E50937F91D44}" type="presParOf" srcId="{751B437B-0C99-4F07-9163-F0D8D0954AB6}" destId="{6A7B9D1F-342C-496A-8487-D0EED0F0E850}" srcOrd="32" destOrd="0" presId="urn:microsoft.com/office/officeart/2005/8/layout/default#1"/>
    <dgm:cxn modelId="{6454EDDC-2731-9F42-AB9C-A5B227E4E3C5}" type="presParOf" srcId="{751B437B-0C99-4F07-9163-F0D8D0954AB6}" destId="{691D8A63-FD62-442E-8520-1E665CCBDB10}" srcOrd="33" destOrd="0" presId="urn:microsoft.com/office/officeart/2005/8/layout/default#1"/>
    <dgm:cxn modelId="{97985DD8-2655-2C42-A5D7-B78E99350CA0}" type="presParOf" srcId="{751B437B-0C99-4F07-9163-F0D8D0954AB6}" destId="{3D255423-EF67-44F7-AF70-AA6D0F3FC896}" srcOrd="34" destOrd="0" presId="urn:microsoft.com/office/officeart/2005/8/layout/default#1"/>
    <dgm:cxn modelId="{CDF1C155-27A0-7D4E-81E7-952A4063B4B3}" type="presParOf" srcId="{751B437B-0C99-4F07-9163-F0D8D0954AB6}" destId="{9301B80A-C444-4EB2-91D6-890DF6DC5099}" srcOrd="35" destOrd="0" presId="urn:microsoft.com/office/officeart/2005/8/layout/default#1"/>
    <dgm:cxn modelId="{5D9E85AD-B06E-A147-8A7B-BD2E0693D8B7}" type="presParOf" srcId="{751B437B-0C99-4F07-9163-F0D8D0954AB6}" destId="{5BAC9ED4-93A1-41C5-B6A9-98F2D21B78CB}" srcOrd="36" destOrd="0" presId="urn:microsoft.com/office/officeart/2005/8/layout/default#1"/>
    <dgm:cxn modelId="{F81512EC-1E37-B840-87C2-C672B5E8A481}" type="presParOf" srcId="{751B437B-0C99-4F07-9163-F0D8D0954AB6}" destId="{A259C417-C10B-4EA2-A0EE-04A8A0205522}" srcOrd="37" destOrd="0" presId="urn:microsoft.com/office/officeart/2005/8/layout/default#1"/>
    <dgm:cxn modelId="{1B6C89BB-A030-F849-8871-0DB0E44FE885}" type="presParOf" srcId="{751B437B-0C99-4F07-9163-F0D8D0954AB6}" destId="{68BB186D-1C8C-4274-81E8-A2185C61023D}" srcOrd="3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90551-71F6-4069-AFEA-FF6785EF39E6}"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GB"/>
        </a:p>
      </dgm:t>
    </dgm:pt>
    <dgm:pt modelId="{6F2144D5-C57E-4C5A-A600-D52C6E82A452}">
      <dgm:prSet/>
      <dgm:spPr/>
      <dgm:t>
        <a:bodyPr/>
        <a:lstStyle/>
        <a:p>
          <a:r>
            <a:rPr lang="en-GB" b="1" dirty="0" smtClean="0">
              <a:solidFill>
                <a:schemeClr val="tx1"/>
              </a:solidFill>
            </a:rPr>
            <a:t>Worthwhile</a:t>
          </a:r>
          <a:endParaRPr lang="en-GB" dirty="0">
            <a:solidFill>
              <a:schemeClr val="tx1"/>
            </a:solidFill>
          </a:endParaRPr>
        </a:p>
      </dgm:t>
    </dgm:pt>
    <dgm:pt modelId="{4516F953-D234-49D5-904B-90FDCBE15BFA}" type="parTrans" cxnId="{6F095402-8977-48AF-A977-7018FC5BB207}">
      <dgm:prSet/>
      <dgm:spPr/>
      <dgm:t>
        <a:bodyPr/>
        <a:lstStyle/>
        <a:p>
          <a:endParaRPr lang="en-GB"/>
        </a:p>
      </dgm:t>
    </dgm:pt>
    <dgm:pt modelId="{8076D7E4-1139-400B-B64F-F8DF8F412CCC}" type="sibTrans" cxnId="{6F095402-8977-48AF-A977-7018FC5BB207}">
      <dgm:prSet/>
      <dgm:spPr/>
      <dgm:t>
        <a:bodyPr/>
        <a:lstStyle/>
        <a:p>
          <a:endParaRPr lang="en-GB"/>
        </a:p>
      </dgm:t>
    </dgm:pt>
    <dgm:pt modelId="{94323F57-8807-4594-9B5C-F51321005568}">
      <dgm:prSet/>
      <dgm:spPr/>
      <dgm:t>
        <a:bodyPr/>
        <a:lstStyle/>
        <a:p>
          <a:r>
            <a:rPr lang="en-GB" b="1" dirty="0" smtClean="0">
              <a:solidFill>
                <a:srgbClr val="000000"/>
              </a:solidFill>
            </a:rPr>
            <a:t>Beneficial</a:t>
          </a:r>
          <a:endParaRPr lang="en-GB" dirty="0">
            <a:solidFill>
              <a:srgbClr val="000000"/>
            </a:solidFill>
          </a:endParaRPr>
        </a:p>
      </dgm:t>
    </dgm:pt>
    <dgm:pt modelId="{1F873584-FCF0-45FA-AEFC-91B149AFFF69}" type="parTrans" cxnId="{5F4F5D48-435C-4211-9AAF-1ACAA33003A7}">
      <dgm:prSet/>
      <dgm:spPr/>
      <dgm:t>
        <a:bodyPr/>
        <a:lstStyle/>
        <a:p>
          <a:endParaRPr lang="en-GB"/>
        </a:p>
      </dgm:t>
    </dgm:pt>
    <dgm:pt modelId="{35D61302-354F-4F45-A92C-B659B49B86F2}" type="sibTrans" cxnId="{5F4F5D48-435C-4211-9AAF-1ACAA33003A7}">
      <dgm:prSet/>
      <dgm:spPr/>
      <dgm:t>
        <a:bodyPr/>
        <a:lstStyle/>
        <a:p>
          <a:endParaRPr lang="en-GB"/>
        </a:p>
      </dgm:t>
    </dgm:pt>
    <dgm:pt modelId="{FC68247E-2E71-473C-AB48-8FD4F27A60EA}">
      <dgm:prSet/>
      <dgm:spPr/>
      <dgm:t>
        <a:bodyPr/>
        <a:lstStyle/>
        <a:p>
          <a:r>
            <a:rPr lang="en-GB" b="1" dirty="0" smtClean="0">
              <a:solidFill>
                <a:srgbClr val="000000"/>
              </a:solidFill>
            </a:rPr>
            <a:t>Used well</a:t>
          </a:r>
          <a:endParaRPr lang="en-GB" dirty="0">
            <a:solidFill>
              <a:srgbClr val="000000"/>
            </a:solidFill>
          </a:endParaRPr>
        </a:p>
      </dgm:t>
    </dgm:pt>
    <dgm:pt modelId="{7FDCA426-BED6-40F9-A3A6-F172538D642E}" type="parTrans" cxnId="{BE0F1C63-4E42-431E-BB88-4C6F80A6518C}">
      <dgm:prSet/>
      <dgm:spPr/>
      <dgm:t>
        <a:bodyPr/>
        <a:lstStyle/>
        <a:p>
          <a:endParaRPr lang="en-GB"/>
        </a:p>
      </dgm:t>
    </dgm:pt>
    <dgm:pt modelId="{41285479-69B7-42E1-94E8-F343DEF0428F}" type="sibTrans" cxnId="{BE0F1C63-4E42-431E-BB88-4C6F80A6518C}">
      <dgm:prSet/>
      <dgm:spPr/>
      <dgm:t>
        <a:bodyPr/>
        <a:lstStyle/>
        <a:p>
          <a:endParaRPr lang="en-GB"/>
        </a:p>
      </dgm:t>
    </dgm:pt>
    <dgm:pt modelId="{652A784D-3B01-4603-9AFB-F36ECC730370}">
      <dgm:prSet/>
      <dgm:spPr/>
      <dgm:t>
        <a:bodyPr/>
        <a:lstStyle/>
        <a:p>
          <a:r>
            <a:rPr lang="en-GB" b="1" dirty="0" smtClean="0">
              <a:solidFill>
                <a:srgbClr val="000000"/>
              </a:solidFill>
            </a:rPr>
            <a:t>Pleasing</a:t>
          </a:r>
          <a:endParaRPr lang="en-GB" dirty="0">
            <a:solidFill>
              <a:srgbClr val="000000"/>
            </a:solidFill>
          </a:endParaRPr>
        </a:p>
      </dgm:t>
    </dgm:pt>
    <dgm:pt modelId="{D584CCED-1E70-43A2-806A-A7C4551718C5}" type="parTrans" cxnId="{D526D12C-ED00-4D24-9F92-04BB313157E7}">
      <dgm:prSet/>
      <dgm:spPr/>
      <dgm:t>
        <a:bodyPr/>
        <a:lstStyle/>
        <a:p>
          <a:endParaRPr lang="en-GB"/>
        </a:p>
      </dgm:t>
    </dgm:pt>
    <dgm:pt modelId="{E4EC0F79-831E-41A3-854B-4EED413D8F86}" type="sibTrans" cxnId="{D526D12C-ED00-4D24-9F92-04BB313157E7}">
      <dgm:prSet/>
      <dgm:spPr/>
      <dgm:t>
        <a:bodyPr/>
        <a:lstStyle/>
        <a:p>
          <a:endParaRPr lang="en-GB"/>
        </a:p>
      </dgm:t>
    </dgm:pt>
    <dgm:pt modelId="{3CE1862A-4929-4035-B85A-ECB0F7DB1D1C}">
      <dgm:prSet/>
      <dgm:spPr/>
      <dgm:t>
        <a:bodyPr/>
        <a:lstStyle/>
        <a:p>
          <a:r>
            <a:rPr lang="en-GB" b="1" dirty="0" smtClean="0">
              <a:solidFill>
                <a:srgbClr val="000000"/>
              </a:solidFill>
            </a:rPr>
            <a:t>Valuable</a:t>
          </a:r>
          <a:endParaRPr lang="en-GB" dirty="0">
            <a:solidFill>
              <a:srgbClr val="000000"/>
            </a:solidFill>
          </a:endParaRPr>
        </a:p>
      </dgm:t>
    </dgm:pt>
    <dgm:pt modelId="{DA7838C7-08E1-4884-A4B7-929708912192}" type="parTrans" cxnId="{DCDFFBD4-4000-491C-94D0-3F4F68469204}">
      <dgm:prSet/>
      <dgm:spPr/>
      <dgm:t>
        <a:bodyPr/>
        <a:lstStyle/>
        <a:p>
          <a:endParaRPr lang="en-GB"/>
        </a:p>
      </dgm:t>
    </dgm:pt>
    <dgm:pt modelId="{F8E3E5EF-4798-466B-B090-219EFD130B02}" type="sibTrans" cxnId="{DCDFFBD4-4000-491C-94D0-3F4F68469204}">
      <dgm:prSet/>
      <dgm:spPr/>
      <dgm:t>
        <a:bodyPr/>
        <a:lstStyle/>
        <a:p>
          <a:endParaRPr lang="en-GB"/>
        </a:p>
      </dgm:t>
    </dgm:pt>
    <dgm:pt modelId="{75B05839-C45A-476C-BDEE-F096CAC4A9AC}">
      <dgm:prSet/>
      <dgm:spPr/>
      <dgm:t>
        <a:bodyPr/>
        <a:lstStyle/>
        <a:p>
          <a:r>
            <a:rPr lang="en-GB" b="1" dirty="0" smtClean="0">
              <a:solidFill>
                <a:srgbClr val="000000"/>
              </a:solidFill>
            </a:rPr>
            <a:t>Able</a:t>
          </a:r>
          <a:endParaRPr lang="en-GB" dirty="0">
            <a:solidFill>
              <a:srgbClr val="000000"/>
            </a:solidFill>
          </a:endParaRPr>
        </a:p>
      </dgm:t>
    </dgm:pt>
    <dgm:pt modelId="{6F4928A3-1CB8-44A4-B552-59796310840E}" type="parTrans" cxnId="{D10FC8A1-D00E-4801-9D1E-0980133B5781}">
      <dgm:prSet/>
      <dgm:spPr/>
      <dgm:t>
        <a:bodyPr/>
        <a:lstStyle/>
        <a:p>
          <a:endParaRPr lang="en-GB"/>
        </a:p>
      </dgm:t>
    </dgm:pt>
    <dgm:pt modelId="{32508E6D-E1BA-4544-AD3C-5781B932D301}" type="sibTrans" cxnId="{D10FC8A1-D00E-4801-9D1E-0980133B5781}">
      <dgm:prSet/>
      <dgm:spPr/>
      <dgm:t>
        <a:bodyPr/>
        <a:lstStyle/>
        <a:p>
          <a:endParaRPr lang="en-GB"/>
        </a:p>
      </dgm:t>
    </dgm:pt>
    <dgm:pt modelId="{5BD7A7DA-EA4B-493E-9CF9-DECA29921826}">
      <dgm:prSet/>
      <dgm:spPr/>
      <dgm:t>
        <a:bodyPr/>
        <a:lstStyle/>
        <a:p>
          <a:r>
            <a:rPr lang="en-GB" b="1" dirty="0" smtClean="0">
              <a:solidFill>
                <a:srgbClr val="000000"/>
              </a:solidFill>
            </a:rPr>
            <a:t>Thorough</a:t>
          </a:r>
          <a:endParaRPr lang="en-GB" dirty="0">
            <a:solidFill>
              <a:srgbClr val="000000"/>
            </a:solidFill>
          </a:endParaRPr>
        </a:p>
      </dgm:t>
    </dgm:pt>
    <dgm:pt modelId="{7F751E17-FCB8-462F-A8E3-E7BE7A7368E3}" type="parTrans" cxnId="{DFFCB1C2-F92D-445A-A3BD-07A588F1397F}">
      <dgm:prSet/>
      <dgm:spPr/>
      <dgm:t>
        <a:bodyPr/>
        <a:lstStyle/>
        <a:p>
          <a:endParaRPr lang="en-GB"/>
        </a:p>
      </dgm:t>
    </dgm:pt>
    <dgm:pt modelId="{8691BE68-36C1-4C06-AFE5-B1ABE61F781F}" type="sibTrans" cxnId="{DFFCB1C2-F92D-445A-A3BD-07A588F1397F}">
      <dgm:prSet/>
      <dgm:spPr/>
      <dgm:t>
        <a:bodyPr/>
        <a:lstStyle/>
        <a:p>
          <a:endParaRPr lang="en-GB"/>
        </a:p>
      </dgm:t>
    </dgm:pt>
    <dgm:pt modelId="{F8C1C4FD-9BF0-4123-AF9B-23D358F7075F}">
      <dgm:prSet/>
      <dgm:spPr/>
      <dgm:t>
        <a:bodyPr/>
        <a:lstStyle/>
        <a:p>
          <a:r>
            <a:rPr lang="en-GB" b="1" dirty="0" smtClean="0">
              <a:solidFill>
                <a:srgbClr val="000000"/>
              </a:solidFill>
            </a:rPr>
            <a:t>Useful</a:t>
          </a:r>
          <a:endParaRPr lang="en-GB" dirty="0">
            <a:solidFill>
              <a:srgbClr val="000000"/>
            </a:solidFill>
          </a:endParaRPr>
        </a:p>
      </dgm:t>
    </dgm:pt>
    <dgm:pt modelId="{9A890D5C-FF7A-452C-98D7-460F877638BF}" type="parTrans" cxnId="{35DE6BC2-8C07-4D14-8E18-E49E7E297B26}">
      <dgm:prSet/>
      <dgm:spPr/>
      <dgm:t>
        <a:bodyPr/>
        <a:lstStyle/>
        <a:p>
          <a:endParaRPr lang="en-GB"/>
        </a:p>
      </dgm:t>
    </dgm:pt>
    <dgm:pt modelId="{DD47921E-283F-4C20-AAAC-5868D720C0D4}" type="sibTrans" cxnId="{35DE6BC2-8C07-4D14-8E18-E49E7E297B26}">
      <dgm:prSet/>
      <dgm:spPr/>
      <dgm:t>
        <a:bodyPr/>
        <a:lstStyle/>
        <a:p>
          <a:endParaRPr lang="en-GB"/>
        </a:p>
      </dgm:t>
    </dgm:pt>
    <dgm:pt modelId="{09736D50-71CC-4FB1-8C1F-9006CE0EE191}">
      <dgm:prSet/>
      <dgm:spPr/>
      <dgm:t>
        <a:bodyPr/>
        <a:lstStyle/>
        <a:p>
          <a:r>
            <a:rPr lang="en-GB" b="1" dirty="0" smtClean="0">
              <a:solidFill>
                <a:srgbClr val="000000"/>
              </a:solidFill>
            </a:rPr>
            <a:t>Powerful</a:t>
          </a:r>
          <a:endParaRPr lang="en-GB" dirty="0">
            <a:solidFill>
              <a:srgbClr val="000000"/>
            </a:solidFill>
          </a:endParaRPr>
        </a:p>
      </dgm:t>
    </dgm:pt>
    <dgm:pt modelId="{44FC9B94-E2E7-4C9C-85BE-9CB360E599ED}" type="parTrans" cxnId="{F7583D37-E85B-4A75-96BE-C743E209655C}">
      <dgm:prSet/>
      <dgm:spPr/>
      <dgm:t>
        <a:bodyPr/>
        <a:lstStyle/>
        <a:p>
          <a:endParaRPr lang="en-GB"/>
        </a:p>
      </dgm:t>
    </dgm:pt>
    <dgm:pt modelId="{14C3081B-FB3D-4B88-A887-E79E4318EA85}" type="sibTrans" cxnId="{F7583D37-E85B-4A75-96BE-C743E209655C}">
      <dgm:prSet/>
      <dgm:spPr/>
      <dgm:t>
        <a:bodyPr/>
        <a:lstStyle/>
        <a:p>
          <a:endParaRPr lang="en-GB"/>
        </a:p>
      </dgm:t>
    </dgm:pt>
    <dgm:pt modelId="{59125F2B-BC61-4958-9214-35EB948B2483}">
      <dgm:prSet/>
      <dgm:spPr/>
      <dgm:t>
        <a:bodyPr/>
        <a:lstStyle/>
        <a:p>
          <a:r>
            <a:rPr lang="en-GB" b="1" dirty="0" smtClean="0">
              <a:solidFill>
                <a:srgbClr val="000000"/>
              </a:solidFill>
            </a:rPr>
            <a:t>Sufficient</a:t>
          </a:r>
          <a:endParaRPr lang="en-GB" dirty="0">
            <a:solidFill>
              <a:srgbClr val="000000"/>
            </a:solidFill>
          </a:endParaRPr>
        </a:p>
      </dgm:t>
    </dgm:pt>
    <dgm:pt modelId="{85CDAAA2-E417-4CDE-90CA-181EC32E84D3}" type="parTrans" cxnId="{6E67BA8F-4200-4492-8406-777280E27152}">
      <dgm:prSet/>
      <dgm:spPr/>
      <dgm:t>
        <a:bodyPr/>
        <a:lstStyle/>
        <a:p>
          <a:endParaRPr lang="en-GB"/>
        </a:p>
      </dgm:t>
    </dgm:pt>
    <dgm:pt modelId="{DDE3B7C8-A268-4BE6-8D47-B0657CEAEF7E}" type="sibTrans" cxnId="{6E67BA8F-4200-4492-8406-777280E27152}">
      <dgm:prSet/>
      <dgm:spPr/>
      <dgm:t>
        <a:bodyPr/>
        <a:lstStyle/>
        <a:p>
          <a:endParaRPr lang="en-GB"/>
        </a:p>
      </dgm:t>
    </dgm:pt>
    <dgm:pt modelId="{36E9EA04-3207-428D-B753-277F51D4E266}">
      <dgm:prSet/>
      <dgm:spPr/>
      <dgm:t>
        <a:bodyPr/>
        <a:lstStyle/>
        <a:p>
          <a:r>
            <a:rPr lang="en-GB" b="1" dirty="0" smtClean="0">
              <a:solidFill>
                <a:srgbClr val="000000"/>
              </a:solidFill>
            </a:rPr>
            <a:t>Acceptable</a:t>
          </a:r>
          <a:endParaRPr lang="en-GB" dirty="0">
            <a:solidFill>
              <a:srgbClr val="000000"/>
            </a:solidFill>
          </a:endParaRPr>
        </a:p>
      </dgm:t>
    </dgm:pt>
    <dgm:pt modelId="{9BA7E084-69A8-4F24-B403-1D27D85985D2}" type="parTrans" cxnId="{5976CABB-B92F-42C0-A30D-3691A0ED8C4A}">
      <dgm:prSet/>
      <dgm:spPr/>
      <dgm:t>
        <a:bodyPr/>
        <a:lstStyle/>
        <a:p>
          <a:endParaRPr lang="en-GB"/>
        </a:p>
      </dgm:t>
    </dgm:pt>
    <dgm:pt modelId="{0C233426-F724-4A6C-A602-1C2F184FADBA}" type="sibTrans" cxnId="{5976CABB-B92F-42C0-A30D-3691A0ED8C4A}">
      <dgm:prSet/>
      <dgm:spPr/>
      <dgm:t>
        <a:bodyPr/>
        <a:lstStyle/>
        <a:p>
          <a:endParaRPr lang="en-GB"/>
        </a:p>
      </dgm:t>
    </dgm:pt>
    <dgm:pt modelId="{391B765C-BAF8-43EB-ADCB-4C9AB1905614}">
      <dgm:prSet/>
      <dgm:spPr/>
      <dgm:t>
        <a:bodyPr/>
        <a:lstStyle/>
        <a:p>
          <a:r>
            <a:rPr lang="en-GB" b="1" dirty="0" smtClean="0">
              <a:solidFill>
                <a:srgbClr val="000000"/>
              </a:solidFill>
            </a:rPr>
            <a:t>Useful</a:t>
          </a:r>
          <a:endParaRPr lang="en-GB" dirty="0">
            <a:solidFill>
              <a:srgbClr val="000000"/>
            </a:solidFill>
          </a:endParaRPr>
        </a:p>
      </dgm:t>
    </dgm:pt>
    <dgm:pt modelId="{26E2ABF1-8144-469A-BE00-D70FDE1D8467}" type="parTrans" cxnId="{5EB98AD4-8DE6-475F-82D8-EFEB58873CC0}">
      <dgm:prSet/>
      <dgm:spPr/>
      <dgm:t>
        <a:bodyPr/>
        <a:lstStyle/>
        <a:p>
          <a:endParaRPr lang="en-GB"/>
        </a:p>
      </dgm:t>
    </dgm:pt>
    <dgm:pt modelId="{E68CC307-4A07-450A-8FC3-0680956B45DF}" type="sibTrans" cxnId="{5EB98AD4-8DE6-475F-82D8-EFEB58873CC0}">
      <dgm:prSet/>
      <dgm:spPr/>
      <dgm:t>
        <a:bodyPr/>
        <a:lstStyle/>
        <a:p>
          <a:endParaRPr lang="en-GB"/>
        </a:p>
      </dgm:t>
    </dgm:pt>
    <dgm:pt modelId="{BEDDC1B4-F870-41E1-B942-470F2FEA6F29}">
      <dgm:prSet/>
      <dgm:spPr/>
      <dgm:t>
        <a:bodyPr/>
        <a:lstStyle/>
        <a:p>
          <a:r>
            <a:rPr lang="en-GB" b="1" dirty="0" smtClean="0">
              <a:solidFill>
                <a:srgbClr val="000000"/>
              </a:solidFill>
            </a:rPr>
            <a:t>Solid</a:t>
          </a:r>
          <a:endParaRPr lang="en-GB" dirty="0">
            <a:solidFill>
              <a:srgbClr val="000000"/>
            </a:solidFill>
          </a:endParaRPr>
        </a:p>
      </dgm:t>
    </dgm:pt>
    <dgm:pt modelId="{840DC18F-1908-460A-B76D-58C3BA9405A6}" type="parTrans" cxnId="{62CC0C26-BFA2-4701-884E-8590620A5275}">
      <dgm:prSet/>
      <dgm:spPr/>
      <dgm:t>
        <a:bodyPr/>
        <a:lstStyle/>
        <a:p>
          <a:endParaRPr lang="en-GB"/>
        </a:p>
      </dgm:t>
    </dgm:pt>
    <dgm:pt modelId="{9479822C-EB2B-45EA-B280-937333CB9D95}" type="sibTrans" cxnId="{62CC0C26-BFA2-4701-884E-8590620A5275}">
      <dgm:prSet/>
      <dgm:spPr/>
      <dgm:t>
        <a:bodyPr/>
        <a:lstStyle/>
        <a:p>
          <a:endParaRPr lang="en-GB"/>
        </a:p>
      </dgm:t>
    </dgm:pt>
    <dgm:pt modelId="{CA6D9993-16D6-49D1-8156-2BAC9C963B49}">
      <dgm:prSet/>
      <dgm:spPr/>
      <dgm:t>
        <a:bodyPr/>
        <a:lstStyle/>
        <a:p>
          <a:r>
            <a:rPr lang="en-GB" b="1" dirty="0" smtClean="0">
              <a:solidFill>
                <a:srgbClr val="000000"/>
              </a:solidFill>
            </a:rPr>
            <a:t>Sound</a:t>
          </a:r>
          <a:endParaRPr lang="en-GB" dirty="0">
            <a:solidFill>
              <a:srgbClr val="000000"/>
            </a:solidFill>
          </a:endParaRPr>
        </a:p>
      </dgm:t>
    </dgm:pt>
    <dgm:pt modelId="{E9FCF447-F2F8-404C-A98C-28F214DDC3F3}" type="parTrans" cxnId="{1F4FB430-160E-4AFB-9514-E9E60508AC02}">
      <dgm:prSet/>
      <dgm:spPr/>
      <dgm:t>
        <a:bodyPr/>
        <a:lstStyle/>
        <a:p>
          <a:endParaRPr lang="en-GB"/>
        </a:p>
      </dgm:t>
    </dgm:pt>
    <dgm:pt modelId="{70B6F2C2-A49D-4E29-8C6E-FFC74C0DE683}" type="sibTrans" cxnId="{1F4FB430-160E-4AFB-9514-E9E60508AC02}">
      <dgm:prSet/>
      <dgm:spPr/>
      <dgm:t>
        <a:bodyPr/>
        <a:lstStyle/>
        <a:p>
          <a:endParaRPr lang="en-GB"/>
        </a:p>
      </dgm:t>
    </dgm:pt>
    <dgm:pt modelId="{19531C69-DFA4-4049-B860-69D29E0CD970}">
      <dgm:prSet/>
      <dgm:spPr/>
      <dgm:t>
        <a:bodyPr/>
        <a:lstStyle/>
        <a:p>
          <a:r>
            <a:rPr lang="en-GB" b="1" dirty="0" smtClean="0">
              <a:solidFill>
                <a:srgbClr val="000000"/>
              </a:solidFill>
            </a:rPr>
            <a:t>Valid</a:t>
          </a:r>
          <a:endParaRPr lang="en-GB" dirty="0">
            <a:solidFill>
              <a:srgbClr val="000000"/>
            </a:solidFill>
          </a:endParaRPr>
        </a:p>
      </dgm:t>
    </dgm:pt>
    <dgm:pt modelId="{075331A0-C194-437C-A335-0692E22AA57D}" type="parTrans" cxnId="{18235A9B-4690-4A74-BCBC-20EE60D3E98E}">
      <dgm:prSet/>
      <dgm:spPr/>
      <dgm:t>
        <a:bodyPr/>
        <a:lstStyle/>
        <a:p>
          <a:endParaRPr lang="en-GB"/>
        </a:p>
      </dgm:t>
    </dgm:pt>
    <dgm:pt modelId="{0E73404B-5447-4072-BD63-B2B2ED9B577F}" type="sibTrans" cxnId="{18235A9B-4690-4A74-BCBC-20EE60D3E98E}">
      <dgm:prSet/>
      <dgm:spPr/>
      <dgm:t>
        <a:bodyPr/>
        <a:lstStyle/>
        <a:p>
          <a:endParaRPr lang="en-GB"/>
        </a:p>
      </dgm:t>
    </dgm:pt>
    <dgm:pt modelId="{5A99A6DB-81F1-45DA-96D4-2366BFA8642D}">
      <dgm:prSet/>
      <dgm:spPr/>
      <dgm:t>
        <a:bodyPr/>
        <a:lstStyle/>
        <a:p>
          <a:r>
            <a:rPr lang="en-GB" b="1" dirty="0" smtClean="0">
              <a:solidFill>
                <a:srgbClr val="000000"/>
              </a:solidFill>
            </a:rPr>
            <a:t>Average</a:t>
          </a:r>
          <a:endParaRPr lang="en-GB" dirty="0">
            <a:solidFill>
              <a:srgbClr val="000000"/>
            </a:solidFill>
          </a:endParaRPr>
        </a:p>
      </dgm:t>
    </dgm:pt>
    <dgm:pt modelId="{58E920A7-7259-4174-B07B-8F9A3FCC6E45}" type="parTrans" cxnId="{DE2AE6C6-4CB0-43BD-8AF1-C00EFAD6AAE6}">
      <dgm:prSet/>
      <dgm:spPr/>
      <dgm:t>
        <a:bodyPr/>
        <a:lstStyle/>
        <a:p>
          <a:endParaRPr lang="en-GB"/>
        </a:p>
      </dgm:t>
    </dgm:pt>
    <dgm:pt modelId="{6005E0BA-339D-4C34-AFDB-055A52429AEA}" type="sibTrans" cxnId="{DE2AE6C6-4CB0-43BD-8AF1-C00EFAD6AAE6}">
      <dgm:prSet/>
      <dgm:spPr/>
      <dgm:t>
        <a:bodyPr/>
        <a:lstStyle/>
        <a:p>
          <a:endParaRPr lang="en-GB"/>
        </a:p>
      </dgm:t>
    </dgm:pt>
    <dgm:pt modelId="{720A2273-4FD0-4CF5-B279-5821665B0198}">
      <dgm:prSet/>
      <dgm:spPr/>
      <dgm:t>
        <a:bodyPr/>
        <a:lstStyle/>
        <a:p>
          <a:r>
            <a:rPr lang="en-GB" b="1" dirty="0" smtClean="0">
              <a:solidFill>
                <a:srgbClr val="000000"/>
              </a:solidFill>
            </a:rPr>
            <a:t>Responsive</a:t>
          </a:r>
          <a:endParaRPr lang="en-GB" dirty="0">
            <a:solidFill>
              <a:srgbClr val="000000"/>
            </a:solidFill>
          </a:endParaRPr>
        </a:p>
      </dgm:t>
    </dgm:pt>
    <dgm:pt modelId="{6F5DC045-928B-49E9-8DCC-322187D7F4A2}" type="parTrans" cxnId="{61B628A6-E1A1-49BC-B612-9871DC9BB7FB}">
      <dgm:prSet/>
      <dgm:spPr/>
      <dgm:t>
        <a:bodyPr/>
        <a:lstStyle/>
        <a:p>
          <a:endParaRPr lang="en-GB"/>
        </a:p>
      </dgm:t>
    </dgm:pt>
    <dgm:pt modelId="{6BB98DAD-9B42-4A67-8FEF-BA6CF896EE54}" type="sibTrans" cxnId="{61B628A6-E1A1-49BC-B612-9871DC9BB7FB}">
      <dgm:prSet/>
      <dgm:spPr/>
      <dgm:t>
        <a:bodyPr/>
        <a:lstStyle/>
        <a:p>
          <a:endParaRPr lang="en-GB"/>
        </a:p>
      </dgm:t>
    </dgm:pt>
    <dgm:pt modelId="{40FAC02C-CCB5-41CC-8216-50C5791DF1AF}">
      <dgm:prSet/>
      <dgm:spPr/>
      <dgm:t>
        <a:bodyPr/>
        <a:lstStyle/>
        <a:p>
          <a:r>
            <a:rPr lang="en-GB" b="1" dirty="0" smtClean="0">
              <a:solidFill>
                <a:srgbClr val="000000"/>
              </a:solidFill>
            </a:rPr>
            <a:t>Satisfactory</a:t>
          </a:r>
          <a:endParaRPr lang="en-GB" dirty="0">
            <a:solidFill>
              <a:srgbClr val="000000"/>
            </a:solidFill>
          </a:endParaRPr>
        </a:p>
      </dgm:t>
    </dgm:pt>
    <dgm:pt modelId="{21E68D69-3BCF-44C4-AFC2-08D56198F6C8}" type="parTrans" cxnId="{678258A4-E719-41DA-B89B-4F84A35ED27B}">
      <dgm:prSet/>
      <dgm:spPr/>
      <dgm:t>
        <a:bodyPr/>
        <a:lstStyle/>
        <a:p>
          <a:endParaRPr lang="en-GB"/>
        </a:p>
      </dgm:t>
    </dgm:pt>
    <dgm:pt modelId="{2BE04B2E-A10C-4F60-B0E0-29F24FDAC3F8}" type="sibTrans" cxnId="{678258A4-E719-41DA-B89B-4F84A35ED27B}">
      <dgm:prSet/>
      <dgm:spPr/>
      <dgm:t>
        <a:bodyPr/>
        <a:lstStyle/>
        <a:p>
          <a:endParaRPr lang="en-GB"/>
        </a:p>
      </dgm:t>
    </dgm:pt>
    <dgm:pt modelId="{D5B52F21-FB07-4B19-9A3B-0BC5F7C6B5BE}">
      <dgm:prSet/>
      <dgm:spPr/>
      <dgm:t>
        <a:bodyPr/>
        <a:lstStyle/>
        <a:p>
          <a:r>
            <a:rPr lang="en-GB" b="1" dirty="0" smtClean="0">
              <a:solidFill>
                <a:srgbClr val="000000"/>
              </a:solidFill>
            </a:rPr>
            <a:t>Effective</a:t>
          </a:r>
          <a:endParaRPr lang="en-GB" dirty="0">
            <a:solidFill>
              <a:srgbClr val="000000"/>
            </a:solidFill>
          </a:endParaRPr>
        </a:p>
      </dgm:t>
    </dgm:pt>
    <dgm:pt modelId="{FB94DF10-AD05-46F1-8C27-8B1CBBF4F2F7}" type="parTrans" cxnId="{78E6B5BB-8E40-4627-9106-23413DBFAEE8}">
      <dgm:prSet/>
      <dgm:spPr/>
      <dgm:t>
        <a:bodyPr/>
        <a:lstStyle/>
        <a:p>
          <a:endParaRPr lang="en-GB"/>
        </a:p>
      </dgm:t>
    </dgm:pt>
    <dgm:pt modelId="{B5C1E142-8090-494A-AFFF-63053BA57BFC}" type="sibTrans" cxnId="{78E6B5BB-8E40-4627-9106-23413DBFAEE8}">
      <dgm:prSet/>
      <dgm:spPr/>
      <dgm:t>
        <a:bodyPr/>
        <a:lstStyle/>
        <a:p>
          <a:endParaRPr lang="en-GB"/>
        </a:p>
      </dgm:t>
    </dgm:pt>
    <dgm:pt modelId="{0B5A32F4-8977-4CA3-A17D-CEF48BD1DBAA}">
      <dgm:prSet/>
      <dgm:spPr/>
      <dgm:t>
        <a:bodyPr/>
        <a:lstStyle/>
        <a:p>
          <a:r>
            <a:rPr lang="en-GB" b="1" dirty="0" smtClean="0">
              <a:solidFill>
                <a:srgbClr val="000000"/>
              </a:solidFill>
            </a:rPr>
            <a:t>Appropriate</a:t>
          </a:r>
          <a:endParaRPr lang="en-GB" dirty="0">
            <a:solidFill>
              <a:srgbClr val="000000"/>
            </a:solidFill>
          </a:endParaRPr>
        </a:p>
      </dgm:t>
    </dgm:pt>
    <dgm:pt modelId="{1C28EC8F-2C13-46FF-B80E-F7941DE869B7}" type="parTrans" cxnId="{4A461829-59B3-4DB2-8194-01589FBA5742}">
      <dgm:prSet/>
      <dgm:spPr/>
      <dgm:t>
        <a:bodyPr/>
        <a:lstStyle/>
        <a:p>
          <a:endParaRPr lang="en-GB"/>
        </a:p>
      </dgm:t>
    </dgm:pt>
    <dgm:pt modelId="{7BFCC066-52C6-420D-8582-3224B2F67EED}" type="sibTrans" cxnId="{4A461829-59B3-4DB2-8194-01589FBA5742}">
      <dgm:prSet/>
      <dgm:spPr/>
      <dgm:t>
        <a:bodyPr/>
        <a:lstStyle/>
        <a:p>
          <a:endParaRPr lang="en-GB"/>
        </a:p>
      </dgm:t>
    </dgm:pt>
    <dgm:pt modelId="{D5391141-0672-44D7-8C3E-389519BC2FC0}">
      <dgm:prSet/>
      <dgm:spPr/>
      <dgm:t>
        <a:bodyPr/>
        <a:lstStyle/>
        <a:p>
          <a:r>
            <a:rPr lang="en-GB" b="1" dirty="0" smtClean="0">
              <a:solidFill>
                <a:srgbClr val="000000"/>
              </a:solidFill>
            </a:rPr>
            <a:t>Suitable</a:t>
          </a:r>
          <a:endParaRPr lang="en-GB" dirty="0">
            <a:solidFill>
              <a:srgbClr val="000000"/>
            </a:solidFill>
          </a:endParaRPr>
        </a:p>
      </dgm:t>
    </dgm:pt>
    <dgm:pt modelId="{822F4960-1A68-49DC-A239-F111B9929B79}" type="parTrans" cxnId="{F3689AD5-9D97-4B24-9265-A33AEB3CBDB8}">
      <dgm:prSet/>
      <dgm:spPr/>
      <dgm:t>
        <a:bodyPr/>
        <a:lstStyle/>
        <a:p>
          <a:endParaRPr lang="en-GB"/>
        </a:p>
      </dgm:t>
    </dgm:pt>
    <dgm:pt modelId="{2146277B-B8D3-4194-9A01-174A05D906D7}" type="sibTrans" cxnId="{F3689AD5-9D97-4B24-9265-A33AEB3CBDB8}">
      <dgm:prSet/>
      <dgm:spPr/>
      <dgm:t>
        <a:bodyPr/>
        <a:lstStyle/>
        <a:p>
          <a:endParaRPr lang="en-GB"/>
        </a:p>
      </dgm:t>
    </dgm:pt>
    <dgm:pt modelId="{D6826377-1748-4713-9133-CB1BC5372980}">
      <dgm:prSet/>
      <dgm:spPr/>
      <dgm:t>
        <a:bodyPr/>
        <a:lstStyle/>
        <a:p>
          <a:r>
            <a:rPr lang="en-GB" b="1" dirty="0" smtClean="0">
              <a:solidFill>
                <a:srgbClr val="000000"/>
              </a:solidFill>
            </a:rPr>
            <a:t>Efficient</a:t>
          </a:r>
          <a:endParaRPr lang="en-GB" dirty="0">
            <a:solidFill>
              <a:srgbClr val="000000"/>
            </a:solidFill>
          </a:endParaRPr>
        </a:p>
      </dgm:t>
    </dgm:pt>
    <dgm:pt modelId="{93F49667-E156-492E-949B-D10BDCE22A55}" type="parTrans" cxnId="{7EBDCB50-FD44-483B-9FFB-2FA941D80AB8}">
      <dgm:prSet/>
      <dgm:spPr/>
      <dgm:t>
        <a:bodyPr/>
        <a:lstStyle/>
        <a:p>
          <a:endParaRPr lang="en-GB"/>
        </a:p>
      </dgm:t>
    </dgm:pt>
    <dgm:pt modelId="{989399B2-8FC2-47A2-98A2-870EF414C8F6}" type="sibTrans" cxnId="{7EBDCB50-FD44-483B-9FFB-2FA941D80AB8}">
      <dgm:prSet/>
      <dgm:spPr/>
      <dgm:t>
        <a:bodyPr/>
        <a:lstStyle/>
        <a:p>
          <a:endParaRPr lang="en-GB"/>
        </a:p>
      </dgm:t>
    </dgm:pt>
    <dgm:pt modelId="{487515F3-074B-4644-AF4A-B4C864CA73F4}">
      <dgm:prSet/>
      <dgm:spPr/>
      <dgm:t>
        <a:bodyPr/>
        <a:lstStyle/>
        <a:p>
          <a:r>
            <a:rPr lang="en-GB" b="1" dirty="0" smtClean="0">
              <a:solidFill>
                <a:srgbClr val="000000"/>
              </a:solidFill>
            </a:rPr>
            <a:t>Competent</a:t>
          </a:r>
          <a:endParaRPr lang="en-GB" dirty="0">
            <a:solidFill>
              <a:srgbClr val="000000"/>
            </a:solidFill>
          </a:endParaRPr>
        </a:p>
      </dgm:t>
    </dgm:pt>
    <dgm:pt modelId="{E27A5FF0-143D-4FEC-8806-549946B09925}" type="parTrans" cxnId="{BCD04CA1-9A93-44A0-9E88-0E7B101C9585}">
      <dgm:prSet/>
      <dgm:spPr/>
      <dgm:t>
        <a:bodyPr/>
        <a:lstStyle/>
        <a:p>
          <a:endParaRPr lang="en-GB"/>
        </a:p>
      </dgm:t>
    </dgm:pt>
    <dgm:pt modelId="{54D157A7-B03D-4304-B429-C27BD87D1CDB}" type="sibTrans" cxnId="{BCD04CA1-9A93-44A0-9E88-0E7B101C9585}">
      <dgm:prSet/>
      <dgm:spPr/>
      <dgm:t>
        <a:bodyPr/>
        <a:lstStyle/>
        <a:p>
          <a:endParaRPr lang="en-GB"/>
        </a:p>
      </dgm:t>
    </dgm:pt>
    <dgm:pt modelId="{2ED79695-4FE0-432A-A730-EA6F9B8DCF43}">
      <dgm:prSet/>
      <dgm:spPr/>
      <dgm:t>
        <a:bodyPr/>
        <a:lstStyle/>
        <a:p>
          <a:r>
            <a:rPr lang="en-GB" b="1" dirty="0" smtClean="0">
              <a:solidFill>
                <a:srgbClr val="000000"/>
              </a:solidFill>
            </a:rPr>
            <a:t>Relevant</a:t>
          </a:r>
          <a:endParaRPr lang="en-GB" dirty="0">
            <a:solidFill>
              <a:srgbClr val="000000"/>
            </a:solidFill>
          </a:endParaRPr>
        </a:p>
      </dgm:t>
    </dgm:pt>
    <dgm:pt modelId="{7BAD5C0B-DC65-4848-85FC-D1ED2DAA02D6}" type="parTrans" cxnId="{4E9BC314-1CB7-4996-ADB6-8AB3FD11D457}">
      <dgm:prSet/>
      <dgm:spPr/>
      <dgm:t>
        <a:bodyPr/>
        <a:lstStyle/>
        <a:p>
          <a:endParaRPr lang="en-GB"/>
        </a:p>
      </dgm:t>
    </dgm:pt>
    <dgm:pt modelId="{7FA873D4-E610-41C5-B84D-EF56B4A5E27D}" type="sibTrans" cxnId="{4E9BC314-1CB7-4996-ADB6-8AB3FD11D457}">
      <dgm:prSet/>
      <dgm:spPr/>
      <dgm:t>
        <a:bodyPr/>
        <a:lstStyle/>
        <a:p>
          <a:endParaRPr lang="en-GB"/>
        </a:p>
      </dgm:t>
    </dgm:pt>
    <dgm:pt modelId="{7BD04691-20F9-4888-B19F-064185AE27F9}">
      <dgm:prSet/>
      <dgm:spPr/>
      <dgm:t>
        <a:bodyPr/>
        <a:lstStyle/>
        <a:p>
          <a:r>
            <a:rPr lang="en-GB" b="1" dirty="0" smtClean="0">
              <a:solidFill>
                <a:srgbClr val="000000"/>
              </a:solidFill>
            </a:rPr>
            <a:t>Adequate</a:t>
          </a:r>
          <a:endParaRPr lang="en-GB" dirty="0">
            <a:solidFill>
              <a:srgbClr val="000000"/>
            </a:solidFill>
          </a:endParaRPr>
        </a:p>
      </dgm:t>
    </dgm:pt>
    <dgm:pt modelId="{BE6B24B1-A41B-48E1-ACD2-5BB648F72730}" type="parTrans" cxnId="{A7DCEEB3-FC84-4685-922D-4629F6DA6ABD}">
      <dgm:prSet/>
      <dgm:spPr/>
      <dgm:t>
        <a:bodyPr/>
        <a:lstStyle/>
        <a:p>
          <a:endParaRPr lang="en-GB"/>
        </a:p>
      </dgm:t>
    </dgm:pt>
    <dgm:pt modelId="{A43DCFC4-A70E-4AA3-BD97-EF8240A3EE02}" type="sibTrans" cxnId="{A7DCEEB3-FC84-4685-922D-4629F6DA6ABD}">
      <dgm:prSet/>
      <dgm:spPr/>
      <dgm:t>
        <a:bodyPr/>
        <a:lstStyle/>
        <a:p>
          <a:endParaRPr lang="en-GB"/>
        </a:p>
      </dgm:t>
    </dgm:pt>
    <dgm:pt modelId="{751B437B-0C99-4F07-9163-F0D8D0954AB6}" type="pres">
      <dgm:prSet presAssocID="{38990551-71F6-4069-AFEA-FF6785EF39E6}" presName="diagram" presStyleCnt="0">
        <dgm:presLayoutVars>
          <dgm:dir/>
          <dgm:resizeHandles val="exact"/>
        </dgm:presLayoutVars>
      </dgm:prSet>
      <dgm:spPr/>
      <dgm:t>
        <a:bodyPr/>
        <a:lstStyle/>
        <a:p>
          <a:endParaRPr lang="en-GB"/>
        </a:p>
      </dgm:t>
    </dgm:pt>
    <dgm:pt modelId="{FFDBF03F-58AA-426E-898D-46CDF3E3314F}" type="pres">
      <dgm:prSet presAssocID="{6F2144D5-C57E-4C5A-A600-D52C6E82A452}" presName="node" presStyleLbl="node1" presStyleIdx="0" presStyleCnt="25">
        <dgm:presLayoutVars>
          <dgm:bulletEnabled val="1"/>
        </dgm:presLayoutVars>
      </dgm:prSet>
      <dgm:spPr/>
      <dgm:t>
        <a:bodyPr/>
        <a:lstStyle/>
        <a:p>
          <a:endParaRPr lang="en-GB"/>
        </a:p>
      </dgm:t>
    </dgm:pt>
    <dgm:pt modelId="{C0DB06DA-B312-4418-A45D-05818F1EAEB1}" type="pres">
      <dgm:prSet presAssocID="{8076D7E4-1139-400B-B64F-F8DF8F412CCC}" presName="sibTrans" presStyleCnt="0"/>
      <dgm:spPr/>
    </dgm:pt>
    <dgm:pt modelId="{6A00BA71-1C74-4A54-BFFF-D7F74FC7CEFF}" type="pres">
      <dgm:prSet presAssocID="{94323F57-8807-4594-9B5C-F51321005568}" presName="node" presStyleLbl="node1" presStyleIdx="1" presStyleCnt="25">
        <dgm:presLayoutVars>
          <dgm:bulletEnabled val="1"/>
        </dgm:presLayoutVars>
      </dgm:prSet>
      <dgm:spPr/>
      <dgm:t>
        <a:bodyPr/>
        <a:lstStyle/>
        <a:p>
          <a:endParaRPr lang="en-GB"/>
        </a:p>
      </dgm:t>
    </dgm:pt>
    <dgm:pt modelId="{10B2798F-BC4C-42DF-B665-01B7C58CB811}" type="pres">
      <dgm:prSet presAssocID="{35D61302-354F-4F45-A92C-B659B49B86F2}" presName="sibTrans" presStyleCnt="0"/>
      <dgm:spPr/>
    </dgm:pt>
    <dgm:pt modelId="{136CFB6B-D138-47D6-92DF-716660E1FB6B}" type="pres">
      <dgm:prSet presAssocID="{FC68247E-2E71-473C-AB48-8FD4F27A60EA}" presName="node" presStyleLbl="node1" presStyleIdx="2" presStyleCnt="25">
        <dgm:presLayoutVars>
          <dgm:bulletEnabled val="1"/>
        </dgm:presLayoutVars>
      </dgm:prSet>
      <dgm:spPr/>
      <dgm:t>
        <a:bodyPr/>
        <a:lstStyle/>
        <a:p>
          <a:endParaRPr lang="en-GB"/>
        </a:p>
      </dgm:t>
    </dgm:pt>
    <dgm:pt modelId="{D4864D40-CE77-43F6-B255-582384234D80}" type="pres">
      <dgm:prSet presAssocID="{41285479-69B7-42E1-94E8-F343DEF0428F}" presName="sibTrans" presStyleCnt="0"/>
      <dgm:spPr/>
    </dgm:pt>
    <dgm:pt modelId="{BCAF5AB4-E9A1-41A4-BE37-CB6CD364E2DA}" type="pres">
      <dgm:prSet presAssocID="{652A784D-3B01-4603-9AFB-F36ECC730370}" presName="node" presStyleLbl="node1" presStyleIdx="3" presStyleCnt="25">
        <dgm:presLayoutVars>
          <dgm:bulletEnabled val="1"/>
        </dgm:presLayoutVars>
      </dgm:prSet>
      <dgm:spPr/>
      <dgm:t>
        <a:bodyPr/>
        <a:lstStyle/>
        <a:p>
          <a:endParaRPr lang="en-GB"/>
        </a:p>
      </dgm:t>
    </dgm:pt>
    <dgm:pt modelId="{6B5067B6-EAE3-452D-B41F-440AEEF45200}" type="pres">
      <dgm:prSet presAssocID="{E4EC0F79-831E-41A3-854B-4EED413D8F86}" presName="sibTrans" presStyleCnt="0"/>
      <dgm:spPr/>
    </dgm:pt>
    <dgm:pt modelId="{E0FEF56A-1116-4743-A76F-4BB08426BE9A}" type="pres">
      <dgm:prSet presAssocID="{3CE1862A-4929-4035-B85A-ECB0F7DB1D1C}" presName="node" presStyleLbl="node1" presStyleIdx="4" presStyleCnt="25">
        <dgm:presLayoutVars>
          <dgm:bulletEnabled val="1"/>
        </dgm:presLayoutVars>
      </dgm:prSet>
      <dgm:spPr/>
      <dgm:t>
        <a:bodyPr/>
        <a:lstStyle/>
        <a:p>
          <a:endParaRPr lang="en-GB"/>
        </a:p>
      </dgm:t>
    </dgm:pt>
    <dgm:pt modelId="{A96B5EDE-3036-4A55-858F-FB5D2777C3E9}" type="pres">
      <dgm:prSet presAssocID="{F8E3E5EF-4798-466B-B090-219EFD130B02}" presName="sibTrans" presStyleCnt="0"/>
      <dgm:spPr/>
    </dgm:pt>
    <dgm:pt modelId="{EDA3CABE-C1FB-4528-9CD5-955978C62209}" type="pres">
      <dgm:prSet presAssocID="{75B05839-C45A-476C-BDEE-F096CAC4A9AC}" presName="node" presStyleLbl="node1" presStyleIdx="5" presStyleCnt="25">
        <dgm:presLayoutVars>
          <dgm:bulletEnabled val="1"/>
        </dgm:presLayoutVars>
      </dgm:prSet>
      <dgm:spPr/>
      <dgm:t>
        <a:bodyPr/>
        <a:lstStyle/>
        <a:p>
          <a:endParaRPr lang="en-GB"/>
        </a:p>
      </dgm:t>
    </dgm:pt>
    <dgm:pt modelId="{CFC904D8-EDA0-4F9B-85B4-6B53C26B96A6}" type="pres">
      <dgm:prSet presAssocID="{32508E6D-E1BA-4544-AD3C-5781B932D301}" presName="sibTrans" presStyleCnt="0"/>
      <dgm:spPr/>
    </dgm:pt>
    <dgm:pt modelId="{5530DF9B-AF38-4CBF-ADD7-2A593AF7D765}" type="pres">
      <dgm:prSet presAssocID="{5BD7A7DA-EA4B-493E-9CF9-DECA29921826}" presName="node" presStyleLbl="node1" presStyleIdx="6" presStyleCnt="25">
        <dgm:presLayoutVars>
          <dgm:bulletEnabled val="1"/>
        </dgm:presLayoutVars>
      </dgm:prSet>
      <dgm:spPr/>
      <dgm:t>
        <a:bodyPr/>
        <a:lstStyle/>
        <a:p>
          <a:endParaRPr lang="en-GB"/>
        </a:p>
      </dgm:t>
    </dgm:pt>
    <dgm:pt modelId="{CC4E079E-D43A-48ED-8FD4-E337DBE66B68}" type="pres">
      <dgm:prSet presAssocID="{8691BE68-36C1-4C06-AFE5-B1ABE61F781F}" presName="sibTrans" presStyleCnt="0"/>
      <dgm:spPr/>
    </dgm:pt>
    <dgm:pt modelId="{FFA3A176-870D-4EBE-B141-F7A3BB685334}" type="pres">
      <dgm:prSet presAssocID="{F8C1C4FD-9BF0-4123-AF9B-23D358F7075F}" presName="node" presStyleLbl="node1" presStyleIdx="7" presStyleCnt="25">
        <dgm:presLayoutVars>
          <dgm:bulletEnabled val="1"/>
        </dgm:presLayoutVars>
      </dgm:prSet>
      <dgm:spPr/>
      <dgm:t>
        <a:bodyPr/>
        <a:lstStyle/>
        <a:p>
          <a:endParaRPr lang="en-GB"/>
        </a:p>
      </dgm:t>
    </dgm:pt>
    <dgm:pt modelId="{01927348-1F90-442E-86E8-B11ECFC8C156}" type="pres">
      <dgm:prSet presAssocID="{DD47921E-283F-4C20-AAAC-5868D720C0D4}" presName="sibTrans" presStyleCnt="0"/>
      <dgm:spPr/>
    </dgm:pt>
    <dgm:pt modelId="{CF68AE1F-9FC1-405E-ACF9-23747823F1C6}" type="pres">
      <dgm:prSet presAssocID="{09736D50-71CC-4FB1-8C1F-9006CE0EE191}" presName="node" presStyleLbl="node1" presStyleIdx="8" presStyleCnt="25">
        <dgm:presLayoutVars>
          <dgm:bulletEnabled val="1"/>
        </dgm:presLayoutVars>
      </dgm:prSet>
      <dgm:spPr/>
      <dgm:t>
        <a:bodyPr/>
        <a:lstStyle/>
        <a:p>
          <a:endParaRPr lang="en-GB"/>
        </a:p>
      </dgm:t>
    </dgm:pt>
    <dgm:pt modelId="{9A5FEC54-3B18-41B5-A003-512CE97FE24B}" type="pres">
      <dgm:prSet presAssocID="{14C3081B-FB3D-4B88-A887-E79E4318EA85}" presName="sibTrans" presStyleCnt="0"/>
      <dgm:spPr/>
    </dgm:pt>
    <dgm:pt modelId="{CE606834-B440-4F2B-9197-321A6BCE9BD4}" type="pres">
      <dgm:prSet presAssocID="{59125F2B-BC61-4958-9214-35EB948B2483}" presName="node" presStyleLbl="node1" presStyleIdx="9" presStyleCnt="25">
        <dgm:presLayoutVars>
          <dgm:bulletEnabled val="1"/>
        </dgm:presLayoutVars>
      </dgm:prSet>
      <dgm:spPr/>
      <dgm:t>
        <a:bodyPr/>
        <a:lstStyle/>
        <a:p>
          <a:endParaRPr lang="en-GB"/>
        </a:p>
      </dgm:t>
    </dgm:pt>
    <dgm:pt modelId="{DDFFB827-361B-43EB-8EA6-063938D4CA0F}" type="pres">
      <dgm:prSet presAssocID="{DDE3B7C8-A268-4BE6-8D47-B0657CEAEF7E}" presName="sibTrans" presStyleCnt="0"/>
      <dgm:spPr/>
    </dgm:pt>
    <dgm:pt modelId="{E1E63A0A-E011-4DFF-8041-F5674070B617}" type="pres">
      <dgm:prSet presAssocID="{36E9EA04-3207-428D-B753-277F51D4E266}" presName="node" presStyleLbl="node1" presStyleIdx="10" presStyleCnt="25">
        <dgm:presLayoutVars>
          <dgm:bulletEnabled val="1"/>
        </dgm:presLayoutVars>
      </dgm:prSet>
      <dgm:spPr/>
      <dgm:t>
        <a:bodyPr/>
        <a:lstStyle/>
        <a:p>
          <a:endParaRPr lang="en-GB"/>
        </a:p>
      </dgm:t>
    </dgm:pt>
    <dgm:pt modelId="{B6640D4B-9A1F-46B6-BA4E-3A8BEEDD4FFC}" type="pres">
      <dgm:prSet presAssocID="{0C233426-F724-4A6C-A602-1C2F184FADBA}" presName="sibTrans" presStyleCnt="0"/>
      <dgm:spPr/>
    </dgm:pt>
    <dgm:pt modelId="{EB706ED1-E2D7-47E3-9FD1-862B2F3582BD}" type="pres">
      <dgm:prSet presAssocID="{391B765C-BAF8-43EB-ADCB-4C9AB1905614}" presName="node" presStyleLbl="node1" presStyleIdx="11" presStyleCnt="25">
        <dgm:presLayoutVars>
          <dgm:bulletEnabled val="1"/>
        </dgm:presLayoutVars>
      </dgm:prSet>
      <dgm:spPr/>
      <dgm:t>
        <a:bodyPr/>
        <a:lstStyle/>
        <a:p>
          <a:endParaRPr lang="en-GB"/>
        </a:p>
      </dgm:t>
    </dgm:pt>
    <dgm:pt modelId="{49CD0AA1-33DE-4DCE-931C-C9358D6A34E0}" type="pres">
      <dgm:prSet presAssocID="{E68CC307-4A07-450A-8FC3-0680956B45DF}" presName="sibTrans" presStyleCnt="0"/>
      <dgm:spPr/>
    </dgm:pt>
    <dgm:pt modelId="{86A71DFB-CA89-4AFE-86B5-FE97E667D9F2}" type="pres">
      <dgm:prSet presAssocID="{BEDDC1B4-F870-41E1-B942-470F2FEA6F29}" presName="node" presStyleLbl="node1" presStyleIdx="12" presStyleCnt="25">
        <dgm:presLayoutVars>
          <dgm:bulletEnabled val="1"/>
        </dgm:presLayoutVars>
      </dgm:prSet>
      <dgm:spPr/>
      <dgm:t>
        <a:bodyPr/>
        <a:lstStyle/>
        <a:p>
          <a:endParaRPr lang="en-GB"/>
        </a:p>
      </dgm:t>
    </dgm:pt>
    <dgm:pt modelId="{47B2DB73-B79E-42A8-AD63-018CC4FCFA0B}" type="pres">
      <dgm:prSet presAssocID="{9479822C-EB2B-45EA-B280-937333CB9D95}" presName="sibTrans" presStyleCnt="0"/>
      <dgm:spPr/>
    </dgm:pt>
    <dgm:pt modelId="{9572058E-D13E-4291-B9BE-50C184D2A4AF}" type="pres">
      <dgm:prSet presAssocID="{CA6D9993-16D6-49D1-8156-2BAC9C963B49}" presName="node" presStyleLbl="node1" presStyleIdx="13" presStyleCnt="25">
        <dgm:presLayoutVars>
          <dgm:bulletEnabled val="1"/>
        </dgm:presLayoutVars>
      </dgm:prSet>
      <dgm:spPr/>
      <dgm:t>
        <a:bodyPr/>
        <a:lstStyle/>
        <a:p>
          <a:endParaRPr lang="en-GB"/>
        </a:p>
      </dgm:t>
    </dgm:pt>
    <dgm:pt modelId="{C7530A2B-AAC7-461F-B3FD-D11D2FB5407C}" type="pres">
      <dgm:prSet presAssocID="{70B6F2C2-A49D-4E29-8C6E-FFC74C0DE683}" presName="sibTrans" presStyleCnt="0"/>
      <dgm:spPr/>
    </dgm:pt>
    <dgm:pt modelId="{CAE03F77-FA84-46E6-9F33-0B7848C983A9}" type="pres">
      <dgm:prSet presAssocID="{19531C69-DFA4-4049-B860-69D29E0CD970}" presName="node" presStyleLbl="node1" presStyleIdx="14" presStyleCnt="25">
        <dgm:presLayoutVars>
          <dgm:bulletEnabled val="1"/>
        </dgm:presLayoutVars>
      </dgm:prSet>
      <dgm:spPr/>
      <dgm:t>
        <a:bodyPr/>
        <a:lstStyle/>
        <a:p>
          <a:endParaRPr lang="en-GB"/>
        </a:p>
      </dgm:t>
    </dgm:pt>
    <dgm:pt modelId="{E8483828-3E8A-4B93-8C42-8F9924CFE141}" type="pres">
      <dgm:prSet presAssocID="{0E73404B-5447-4072-BD63-B2B2ED9B577F}" presName="sibTrans" presStyleCnt="0"/>
      <dgm:spPr/>
    </dgm:pt>
    <dgm:pt modelId="{A9209A27-288A-4F1C-BE87-57F573B779F9}" type="pres">
      <dgm:prSet presAssocID="{5A99A6DB-81F1-45DA-96D4-2366BFA8642D}" presName="node" presStyleLbl="node1" presStyleIdx="15" presStyleCnt="25">
        <dgm:presLayoutVars>
          <dgm:bulletEnabled val="1"/>
        </dgm:presLayoutVars>
      </dgm:prSet>
      <dgm:spPr/>
      <dgm:t>
        <a:bodyPr/>
        <a:lstStyle/>
        <a:p>
          <a:endParaRPr lang="en-GB"/>
        </a:p>
      </dgm:t>
    </dgm:pt>
    <dgm:pt modelId="{0B1D6810-F8B1-4F03-A403-91ED79EC1DF2}" type="pres">
      <dgm:prSet presAssocID="{6005E0BA-339D-4C34-AFDB-055A52429AEA}" presName="sibTrans" presStyleCnt="0"/>
      <dgm:spPr/>
    </dgm:pt>
    <dgm:pt modelId="{B66B3B6E-1AD2-4B7A-A229-FD74835BC7E4}" type="pres">
      <dgm:prSet presAssocID="{720A2273-4FD0-4CF5-B279-5821665B0198}" presName="node" presStyleLbl="node1" presStyleIdx="16" presStyleCnt="25">
        <dgm:presLayoutVars>
          <dgm:bulletEnabled val="1"/>
        </dgm:presLayoutVars>
      </dgm:prSet>
      <dgm:spPr/>
      <dgm:t>
        <a:bodyPr/>
        <a:lstStyle/>
        <a:p>
          <a:endParaRPr lang="en-GB"/>
        </a:p>
      </dgm:t>
    </dgm:pt>
    <dgm:pt modelId="{D50138C4-6752-4C24-95E9-8A70C2CB8052}" type="pres">
      <dgm:prSet presAssocID="{6BB98DAD-9B42-4A67-8FEF-BA6CF896EE54}" presName="sibTrans" presStyleCnt="0"/>
      <dgm:spPr/>
    </dgm:pt>
    <dgm:pt modelId="{50D80E8F-D4AA-43F6-BD2C-506A5AE977CD}" type="pres">
      <dgm:prSet presAssocID="{40FAC02C-CCB5-41CC-8216-50C5791DF1AF}" presName="node" presStyleLbl="node1" presStyleIdx="17" presStyleCnt="25">
        <dgm:presLayoutVars>
          <dgm:bulletEnabled val="1"/>
        </dgm:presLayoutVars>
      </dgm:prSet>
      <dgm:spPr/>
      <dgm:t>
        <a:bodyPr/>
        <a:lstStyle/>
        <a:p>
          <a:endParaRPr lang="en-GB"/>
        </a:p>
      </dgm:t>
    </dgm:pt>
    <dgm:pt modelId="{63E36A2A-DFD7-4173-9E78-B755D82B6EC9}" type="pres">
      <dgm:prSet presAssocID="{2BE04B2E-A10C-4F60-B0E0-29F24FDAC3F8}" presName="sibTrans" presStyleCnt="0"/>
      <dgm:spPr/>
    </dgm:pt>
    <dgm:pt modelId="{81301B05-377B-4D88-9414-7EBCF9303B09}" type="pres">
      <dgm:prSet presAssocID="{D5B52F21-FB07-4B19-9A3B-0BC5F7C6B5BE}" presName="node" presStyleLbl="node1" presStyleIdx="18" presStyleCnt="25">
        <dgm:presLayoutVars>
          <dgm:bulletEnabled val="1"/>
        </dgm:presLayoutVars>
      </dgm:prSet>
      <dgm:spPr/>
      <dgm:t>
        <a:bodyPr/>
        <a:lstStyle/>
        <a:p>
          <a:endParaRPr lang="en-GB"/>
        </a:p>
      </dgm:t>
    </dgm:pt>
    <dgm:pt modelId="{16580013-4888-4255-99CE-2C9B16719C49}" type="pres">
      <dgm:prSet presAssocID="{B5C1E142-8090-494A-AFFF-63053BA57BFC}" presName="sibTrans" presStyleCnt="0"/>
      <dgm:spPr/>
    </dgm:pt>
    <dgm:pt modelId="{92433B48-EF5E-4AC0-8EE0-7EE6FCF1054C}" type="pres">
      <dgm:prSet presAssocID="{0B5A32F4-8977-4CA3-A17D-CEF48BD1DBAA}" presName="node" presStyleLbl="node1" presStyleIdx="19" presStyleCnt="25">
        <dgm:presLayoutVars>
          <dgm:bulletEnabled val="1"/>
        </dgm:presLayoutVars>
      </dgm:prSet>
      <dgm:spPr/>
      <dgm:t>
        <a:bodyPr/>
        <a:lstStyle/>
        <a:p>
          <a:endParaRPr lang="en-GB"/>
        </a:p>
      </dgm:t>
    </dgm:pt>
    <dgm:pt modelId="{00CF6B19-29CB-431E-A5A7-E603C51AE67C}" type="pres">
      <dgm:prSet presAssocID="{7BFCC066-52C6-420D-8582-3224B2F67EED}" presName="sibTrans" presStyleCnt="0"/>
      <dgm:spPr/>
    </dgm:pt>
    <dgm:pt modelId="{5BDA16B1-DBD7-4499-B5CB-CC0446CA7B2C}" type="pres">
      <dgm:prSet presAssocID="{D5391141-0672-44D7-8C3E-389519BC2FC0}" presName="node" presStyleLbl="node1" presStyleIdx="20" presStyleCnt="25">
        <dgm:presLayoutVars>
          <dgm:bulletEnabled val="1"/>
        </dgm:presLayoutVars>
      </dgm:prSet>
      <dgm:spPr/>
      <dgm:t>
        <a:bodyPr/>
        <a:lstStyle/>
        <a:p>
          <a:endParaRPr lang="en-GB"/>
        </a:p>
      </dgm:t>
    </dgm:pt>
    <dgm:pt modelId="{770C102E-10BA-4859-856E-B24FA6AAC8BB}" type="pres">
      <dgm:prSet presAssocID="{2146277B-B8D3-4194-9A01-174A05D906D7}" presName="sibTrans" presStyleCnt="0"/>
      <dgm:spPr/>
    </dgm:pt>
    <dgm:pt modelId="{C4BB37CB-4F3B-4C82-B91C-66296743CB8F}" type="pres">
      <dgm:prSet presAssocID="{D6826377-1748-4713-9133-CB1BC5372980}" presName="node" presStyleLbl="node1" presStyleIdx="21" presStyleCnt="25">
        <dgm:presLayoutVars>
          <dgm:bulletEnabled val="1"/>
        </dgm:presLayoutVars>
      </dgm:prSet>
      <dgm:spPr/>
      <dgm:t>
        <a:bodyPr/>
        <a:lstStyle/>
        <a:p>
          <a:endParaRPr lang="en-GB"/>
        </a:p>
      </dgm:t>
    </dgm:pt>
    <dgm:pt modelId="{E1E9AB82-9A2E-4229-A8C6-982BD043864C}" type="pres">
      <dgm:prSet presAssocID="{989399B2-8FC2-47A2-98A2-870EF414C8F6}" presName="sibTrans" presStyleCnt="0"/>
      <dgm:spPr/>
    </dgm:pt>
    <dgm:pt modelId="{AE1BFA5F-ACFC-439A-B143-A9E69EEA852D}" type="pres">
      <dgm:prSet presAssocID="{487515F3-074B-4644-AF4A-B4C864CA73F4}" presName="node" presStyleLbl="node1" presStyleIdx="22" presStyleCnt="25">
        <dgm:presLayoutVars>
          <dgm:bulletEnabled val="1"/>
        </dgm:presLayoutVars>
      </dgm:prSet>
      <dgm:spPr/>
      <dgm:t>
        <a:bodyPr/>
        <a:lstStyle/>
        <a:p>
          <a:endParaRPr lang="en-GB"/>
        </a:p>
      </dgm:t>
    </dgm:pt>
    <dgm:pt modelId="{6C2F079D-5228-4249-8846-81C3D685A253}" type="pres">
      <dgm:prSet presAssocID="{54D157A7-B03D-4304-B429-C27BD87D1CDB}" presName="sibTrans" presStyleCnt="0"/>
      <dgm:spPr/>
    </dgm:pt>
    <dgm:pt modelId="{EDB59164-520A-4C5B-95C6-419E09791E85}" type="pres">
      <dgm:prSet presAssocID="{2ED79695-4FE0-432A-A730-EA6F9B8DCF43}" presName="node" presStyleLbl="node1" presStyleIdx="23" presStyleCnt="25">
        <dgm:presLayoutVars>
          <dgm:bulletEnabled val="1"/>
        </dgm:presLayoutVars>
      </dgm:prSet>
      <dgm:spPr/>
      <dgm:t>
        <a:bodyPr/>
        <a:lstStyle/>
        <a:p>
          <a:endParaRPr lang="en-GB"/>
        </a:p>
      </dgm:t>
    </dgm:pt>
    <dgm:pt modelId="{922E64BF-C8FC-446A-B4FD-52B611896BB9}" type="pres">
      <dgm:prSet presAssocID="{7FA873D4-E610-41C5-B84D-EF56B4A5E27D}" presName="sibTrans" presStyleCnt="0"/>
      <dgm:spPr/>
    </dgm:pt>
    <dgm:pt modelId="{164BBA9C-395A-4434-95E6-D76EEA7392D3}" type="pres">
      <dgm:prSet presAssocID="{7BD04691-20F9-4888-B19F-064185AE27F9}" presName="node" presStyleLbl="node1" presStyleIdx="24" presStyleCnt="25">
        <dgm:presLayoutVars>
          <dgm:bulletEnabled val="1"/>
        </dgm:presLayoutVars>
      </dgm:prSet>
      <dgm:spPr/>
      <dgm:t>
        <a:bodyPr/>
        <a:lstStyle/>
        <a:p>
          <a:endParaRPr lang="en-GB"/>
        </a:p>
      </dgm:t>
    </dgm:pt>
  </dgm:ptLst>
  <dgm:cxnLst>
    <dgm:cxn modelId="{3C7D6BC5-4090-1E44-B90C-1222AD6C85DF}" type="presOf" srcId="{391B765C-BAF8-43EB-ADCB-4C9AB1905614}" destId="{EB706ED1-E2D7-47E3-9FD1-862B2F3582BD}" srcOrd="0" destOrd="0" presId="urn:microsoft.com/office/officeart/2005/8/layout/default#2"/>
    <dgm:cxn modelId="{BE0F1C63-4E42-431E-BB88-4C6F80A6518C}" srcId="{38990551-71F6-4069-AFEA-FF6785EF39E6}" destId="{FC68247E-2E71-473C-AB48-8FD4F27A60EA}" srcOrd="2" destOrd="0" parTransId="{7FDCA426-BED6-40F9-A3A6-F172538D642E}" sibTransId="{41285479-69B7-42E1-94E8-F343DEF0428F}"/>
    <dgm:cxn modelId="{F3689AD5-9D97-4B24-9265-A33AEB3CBDB8}" srcId="{38990551-71F6-4069-AFEA-FF6785EF39E6}" destId="{D5391141-0672-44D7-8C3E-389519BC2FC0}" srcOrd="20" destOrd="0" parTransId="{822F4960-1A68-49DC-A239-F111B9929B79}" sibTransId="{2146277B-B8D3-4194-9A01-174A05D906D7}"/>
    <dgm:cxn modelId="{D10FC8A1-D00E-4801-9D1E-0980133B5781}" srcId="{38990551-71F6-4069-AFEA-FF6785EF39E6}" destId="{75B05839-C45A-476C-BDEE-F096CAC4A9AC}" srcOrd="5" destOrd="0" parTransId="{6F4928A3-1CB8-44A4-B552-59796310840E}" sibTransId="{32508E6D-E1BA-4544-AD3C-5781B932D301}"/>
    <dgm:cxn modelId="{7EBDCB50-FD44-483B-9FFB-2FA941D80AB8}" srcId="{38990551-71F6-4069-AFEA-FF6785EF39E6}" destId="{D6826377-1748-4713-9133-CB1BC5372980}" srcOrd="21" destOrd="0" parTransId="{93F49667-E156-492E-949B-D10BDCE22A55}" sibTransId="{989399B2-8FC2-47A2-98A2-870EF414C8F6}"/>
    <dgm:cxn modelId="{6F095402-8977-48AF-A977-7018FC5BB207}" srcId="{38990551-71F6-4069-AFEA-FF6785EF39E6}" destId="{6F2144D5-C57E-4C5A-A600-D52C6E82A452}" srcOrd="0" destOrd="0" parTransId="{4516F953-D234-49D5-904B-90FDCBE15BFA}" sibTransId="{8076D7E4-1139-400B-B64F-F8DF8F412CCC}"/>
    <dgm:cxn modelId="{25D746A3-C799-EA4C-8BB4-1D5018414216}" type="presOf" srcId="{487515F3-074B-4644-AF4A-B4C864CA73F4}" destId="{AE1BFA5F-ACFC-439A-B143-A9E69EEA852D}" srcOrd="0" destOrd="0" presId="urn:microsoft.com/office/officeart/2005/8/layout/default#2"/>
    <dgm:cxn modelId="{78E6B5BB-8E40-4627-9106-23413DBFAEE8}" srcId="{38990551-71F6-4069-AFEA-FF6785EF39E6}" destId="{D5B52F21-FB07-4B19-9A3B-0BC5F7C6B5BE}" srcOrd="18" destOrd="0" parTransId="{FB94DF10-AD05-46F1-8C27-8B1CBBF4F2F7}" sibTransId="{B5C1E142-8090-494A-AFFF-63053BA57BFC}"/>
    <dgm:cxn modelId="{5EB98AD4-8DE6-475F-82D8-EFEB58873CC0}" srcId="{38990551-71F6-4069-AFEA-FF6785EF39E6}" destId="{391B765C-BAF8-43EB-ADCB-4C9AB1905614}" srcOrd="11" destOrd="0" parTransId="{26E2ABF1-8144-469A-BE00-D70FDE1D8467}" sibTransId="{E68CC307-4A07-450A-8FC3-0680956B45DF}"/>
    <dgm:cxn modelId="{DBB5BCF9-D89F-984E-B55C-90C61F129700}" type="presOf" srcId="{FC68247E-2E71-473C-AB48-8FD4F27A60EA}" destId="{136CFB6B-D138-47D6-92DF-716660E1FB6B}" srcOrd="0" destOrd="0" presId="urn:microsoft.com/office/officeart/2005/8/layout/default#2"/>
    <dgm:cxn modelId="{05665A14-9D74-874C-9644-73A8F7838831}" type="presOf" srcId="{5BD7A7DA-EA4B-493E-9CF9-DECA29921826}" destId="{5530DF9B-AF38-4CBF-ADD7-2A593AF7D765}" srcOrd="0" destOrd="0" presId="urn:microsoft.com/office/officeart/2005/8/layout/default#2"/>
    <dgm:cxn modelId="{D9F69FEE-753D-324A-BD9C-6C17BB115AB0}" type="presOf" srcId="{D6826377-1748-4713-9133-CB1BC5372980}" destId="{C4BB37CB-4F3B-4C82-B91C-66296743CB8F}" srcOrd="0" destOrd="0" presId="urn:microsoft.com/office/officeart/2005/8/layout/default#2"/>
    <dgm:cxn modelId="{992BFE54-2D90-094B-9F60-1B61F74766AF}" type="presOf" srcId="{3CE1862A-4929-4035-B85A-ECB0F7DB1D1C}" destId="{E0FEF56A-1116-4743-A76F-4BB08426BE9A}" srcOrd="0" destOrd="0" presId="urn:microsoft.com/office/officeart/2005/8/layout/default#2"/>
    <dgm:cxn modelId="{6E67BA8F-4200-4492-8406-777280E27152}" srcId="{38990551-71F6-4069-AFEA-FF6785EF39E6}" destId="{59125F2B-BC61-4958-9214-35EB948B2483}" srcOrd="9" destOrd="0" parTransId="{85CDAAA2-E417-4CDE-90CA-181EC32E84D3}" sibTransId="{DDE3B7C8-A268-4BE6-8D47-B0657CEAEF7E}"/>
    <dgm:cxn modelId="{62CC0C26-BFA2-4701-884E-8590620A5275}" srcId="{38990551-71F6-4069-AFEA-FF6785EF39E6}" destId="{BEDDC1B4-F870-41E1-B942-470F2FEA6F29}" srcOrd="12" destOrd="0" parTransId="{840DC18F-1908-460A-B76D-58C3BA9405A6}" sibTransId="{9479822C-EB2B-45EA-B280-937333CB9D95}"/>
    <dgm:cxn modelId="{64906E96-265D-7647-989D-4327C01D85B5}" type="presOf" srcId="{BEDDC1B4-F870-41E1-B942-470F2FEA6F29}" destId="{86A71DFB-CA89-4AFE-86B5-FE97E667D9F2}" srcOrd="0" destOrd="0" presId="urn:microsoft.com/office/officeart/2005/8/layout/default#2"/>
    <dgm:cxn modelId="{54081C94-0956-3D44-A5D5-61CA80BF1651}" type="presOf" srcId="{19531C69-DFA4-4049-B860-69D29E0CD970}" destId="{CAE03F77-FA84-46E6-9F33-0B7848C983A9}" srcOrd="0" destOrd="0" presId="urn:microsoft.com/office/officeart/2005/8/layout/default#2"/>
    <dgm:cxn modelId="{F7583D37-E85B-4A75-96BE-C743E209655C}" srcId="{38990551-71F6-4069-AFEA-FF6785EF39E6}" destId="{09736D50-71CC-4FB1-8C1F-9006CE0EE191}" srcOrd="8" destOrd="0" parTransId="{44FC9B94-E2E7-4C9C-85BE-9CB360E599ED}" sibTransId="{14C3081B-FB3D-4B88-A887-E79E4318EA85}"/>
    <dgm:cxn modelId="{588991EB-1558-ED47-8666-84999EAE1CE8}" type="presOf" srcId="{09736D50-71CC-4FB1-8C1F-9006CE0EE191}" destId="{CF68AE1F-9FC1-405E-ACF9-23747823F1C6}" srcOrd="0" destOrd="0" presId="urn:microsoft.com/office/officeart/2005/8/layout/default#2"/>
    <dgm:cxn modelId="{D526D12C-ED00-4D24-9F92-04BB313157E7}" srcId="{38990551-71F6-4069-AFEA-FF6785EF39E6}" destId="{652A784D-3B01-4603-9AFB-F36ECC730370}" srcOrd="3" destOrd="0" parTransId="{D584CCED-1E70-43A2-806A-A7C4551718C5}" sibTransId="{E4EC0F79-831E-41A3-854B-4EED413D8F86}"/>
    <dgm:cxn modelId="{9225A4F9-8386-DC46-8697-764AD570194F}" type="presOf" srcId="{5A99A6DB-81F1-45DA-96D4-2366BFA8642D}" destId="{A9209A27-288A-4F1C-BE87-57F573B779F9}" srcOrd="0" destOrd="0" presId="urn:microsoft.com/office/officeart/2005/8/layout/default#2"/>
    <dgm:cxn modelId="{59BEF3F2-8417-5142-BE46-04E28A23B537}" type="presOf" srcId="{36E9EA04-3207-428D-B753-277F51D4E266}" destId="{E1E63A0A-E011-4DFF-8041-F5674070B617}" srcOrd="0" destOrd="0" presId="urn:microsoft.com/office/officeart/2005/8/layout/default#2"/>
    <dgm:cxn modelId="{1F4FB430-160E-4AFB-9514-E9E60508AC02}" srcId="{38990551-71F6-4069-AFEA-FF6785EF39E6}" destId="{CA6D9993-16D6-49D1-8156-2BAC9C963B49}" srcOrd="13" destOrd="0" parTransId="{E9FCF447-F2F8-404C-A98C-28F214DDC3F3}" sibTransId="{70B6F2C2-A49D-4E29-8C6E-FFC74C0DE683}"/>
    <dgm:cxn modelId="{859508D6-BB7F-834F-AFA0-95E6271989F0}" type="presOf" srcId="{59125F2B-BC61-4958-9214-35EB948B2483}" destId="{CE606834-B440-4F2B-9197-321A6BCE9BD4}" srcOrd="0" destOrd="0" presId="urn:microsoft.com/office/officeart/2005/8/layout/default#2"/>
    <dgm:cxn modelId="{18235A9B-4690-4A74-BCBC-20EE60D3E98E}" srcId="{38990551-71F6-4069-AFEA-FF6785EF39E6}" destId="{19531C69-DFA4-4049-B860-69D29E0CD970}" srcOrd="14" destOrd="0" parTransId="{075331A0-C194-437C-A335-0692E22AA57D}" sibTransId="{0E73404B-5447-4072-BD63-B2B2ED9B577F}"/>
    <dgm:cxn modelId="{DE2AE6C6-4CB0-43BD-8AF1-C00EFAD6AAE6}" srcId="{38990551-71F6-4069-AFEA-FF6785EF39E6}" destId="{5A99A6DB-81F1-45DA-96D4-2366BFA8642D}" srcOrd="15" destOrd="0" parTransId="{58E920A7-7259-4174-B07B-8F9A3FCC6E45}" sibTransId="{6005E0BA-339D-4C34-AFDB-055A52429AEA}"/>
    <dgm:cxn modelId="{5976CABB-B92F-42C0-A30D-3691A0ED8C4A}" srcId="{38990551-71F6-4069-AFEA-FF6785EF39E6}" destId="{36E9EA04-3207-428D-B753-277F51D4E266}" srcOrd="10" destOrd="0" parTransId="{9BA7E084-69A8-4F24-B403-1D27D85985D2}" sibTransId="{0C233426-F724-4A6C-A602-1C2F184FADBA}"/>
    <dgm:cxn modelId="{BCD04CA1-9A93-44A0-9E88-0E7B101C9585}" srcId="{38990551-71F6-4069-AFEA-FF6785EF39E6}" destId="{487515F3-074B-4644-AF4A-B4C864CA73F4}" srcOrd="22" destOrd="0" parTransId="{E27A5FF0-143D-4FEC-8806-549946B09925}" sibTransId="{54D157A7-B03D-4304-B429-C27BD87D1CDB}"/>
    <dgm:cxn modelId="{FA085803-4FB5-9C4D-9A2E-C6D56EC8CA46}" type="presOf" srcId="{94323F57-8807-4594-9B5C-F51321005568}" destId="{6A00BA71-1C74-4A54-BFFF-D7F74FC7CEFF}" srcOrd="0" destOrd="0" presId="urn:microsoft.com/office/officeart/2005/8/layout/default#2"/>
    <dgm:cxn modelId="{004E6FD8-4B45-544F-8482-7DE697C818DD}" type="presOf" srcId="{720A2273-4FD0-4CF5-B279-5821665B0198}" destId="{B66B3B6E-1AD2-4B7A-A229-FD74835BC7E4}" srcOrd="0" destOrd="0" presId="urn:microsoft.com/office/officeart/2005/8/layout/default#2"/>
    <dgm:cxn modelId="{4E9BC314-1CB7-4996-ADB6-8AB3FD11D457}" srcId="{38990551-71F6-4069-AFEA-FF6785EF39E6}" destId="{2ED79695-4FE0-432A-A730-EA6F9B8DCF43}" srcOrd="23" destOrd="0" parTransId="{7BAD5C0B-DC65-4848-85FC-D1ED2DAA02D6}" sibTransId="{7FA873D4-E610-41C5-B84D-EF56B4A5E27D}"/>
    <dgm:cxn modelId="{61B628A6-E1A1-49BC-B612-9871DC9BB7FB}" srcId="{38990551-71F6-4069-AFEA-FF6785EF39E6}" destId="{720A2273-4FD0-4CF5-B279-5821665B0198}" srcOrd="16" destOrd="0" parTransId="{6F5DC045-928B-49E9-8DCC-322187D7F4A2}" sibTransId="{6BB98DAD-9B42-4A67-8FEF-BA6CF896EE54}"/>
    <dgm:cxn modelId="{A7DCEEB3-FC84-4685-922D-4629F6DA6ABD}" srcId="{38990551-71F6-4069-AFEA-FF6785EF39E6}" destId="{7BD04691-20F9-4888-B19F-064185AE27F9}" srcOrd="24" destOrd="0" parTransId="{BE6B24B1-A41B-48E1-ACD2-5BB648F72730}" sibTransId="{A43DCFC4-A70E-4AA3-BD97-EF8240A3EE02}"/>
    <dgm:cxn modelId="{5F4F5D48-435C-4211-9AAF-1ACAA33003A7}" srcId="{38990551-71F6-4069-AFEA-FF6785EF39E6}" destId="{94323F57-8807-4594-9B5C-F51321005568}" srcOrd="1" destOrd="0" parTransId="{1F873584-FCF0-45FA-AEFC-91B149AFFF69}" sibTransId="{35D61302-354F-4F45-A92C-B659B49B86F2}"/>
    <dgm:cxn modelId="{0910C302-5096-6F4C-A5C4-BAF025026EE1}" type="presOf" srcId="{75B05839-C45A-476C-BDEE-F096CAC4A9AC}" destId="{EDA3CABE-C1FB-4528-9CD5-955978C62209}" srcOrd="0" destOrd="0" presId="urn:microsoft.com/office/officeart/2005/8/layout/default#2"/>
    <dgm:cxn modelId="{4A461829-59B3-4DB2-8194-01589FBA5742}" srcId="{38990551-71F6-4069-AFEA-FF6785EF39E6}" destId="{0B5A32F4-8977-4CA3-A17D-CEF48BD1DBAA}" srcOrd="19" destOrd="0" parTransId="{1C28EC8F-2C13-46FF-B80E-F7941DE869B7}" sibTransId="{7BFCC066-52C6-420D-8582-3224B2F67EED}"/>
    <dgm:cxn modelId="{CCD671D6-8E3F-F147-9679-18C405F5D5C3}" type="presOf" srcId="{0B5A32F4-8977-4CA3-A17D-CEF48BD1DBAA}" destId="{92433B48-EF5E-4AC0-8EE0-7EE6FCF1054C}" srcOrd="0" destOrd="0" presId="urn:microsoft.com/office/officeart/2005/8/layout/default#2"/>
    <dgm:cxn modelId="{338C81B1-9F51-D844-A3C1-00996049E541}" type="presOf" srcId="{F8C1C4FD-9BF0-4123-AF9B-23D358F7075F}" destId="{FFA3A176-870D-4EBE-B141-F7A3BB685334}" srcOrd="0" destOrd="0" presId="urn:microsoft.com/office/officeart/2005/8/layout/default#2"/>
    <dgm:cxn modelId="{C2548611-1081-474C-A5BA-D337BAB4DE7F}" type="presOf" srcId="{6F2144D5-C57E-4C5A-A600-D52C6E82A452}" destId="{FFDBF03F-58AA-426E-898D-46CDF3E3314F}" srcOrd="0" destOrd="0" presId="urn:microsoft.com/office/officeart/2005/8/layout/default#2"/>
    <dgm:cxn modelId="{4180473B-5D1E-984D-80FA-C64112D2E63A}" type="presOf" srcId="{7BD04691-20F9-4888-B19F-064185AE27F9}" destId="{164BBA9C-395A-4434-95E6-D76EEA7392D3}" srcOrd="0" destOrd="0" presId="urn:microsoft.com/office/officeart/2005/8/layout/default#2"/>
    <dgm:cxn modelId="{678258A4-E719-41DA-B89B-4F84A35ED27B}" srcId="{38990551-71F6-4069-AFEA-FF6785EF39E6}" destId="{40FAC02C-CCB5-41CC-8216-50C5791DF1AF}" srcOrd="17" destOrd="0" parTransId="{21E68D69-3BCF-44C4-AFC2-08D56198F6C8}" sibTransId="{2BE04B2E-A10C-4F60-B0E0-29F24FDAC3F8}"/>
    <dgm:cxn modelId="{B591F5F1-0F21-8348-A316-4B921436F819}" type="presOf" srcId="{652A784D-3B01-4603-9AFB-F36ECC730370}" destId="{BCAF5AB4-E9A1-41A4-BE37-CB6CD364E2DA}" srcOrd="0" destOrd="0" presId="urn:microsoft.com/office/officeart/2005/8/layout/default#2"/>
    <dgm:cxn modelId="{5B6E9409-1036-3542-8D85-6B00660E0D3A}" type="presOf" srcId="{D5B52F21-FB07-4B19-9A3B-0BC5F7C6B5BE}" destId="{81301B05-377B-4D88-9414-7EBCF9303B09}" srcOrd="0" destOrd="0" presId="urn:microsoft.com/office/officeart/2005/8/layout/default#2"/>
    <dgm:cxn modelId="{EABA0E8A-31C8-0C4C-8870-9D44D850FBB4}" type="presOf" srcId="{38990551-71F6-4069-AFEA-FF6785EF39E6}" destId="{751B437B-0C99-4F07-9163-F0D8D0954AB6}" srcOrd="0" destOrd="0" presId="urn:microsoft.com/office/officeart/2005/8/layout/default#2"/>
    <dgm:cxn modelId="{D0EA35E1-1175-1D48-B932-05613C47A0D8}" type="presOf" srcId="{D5391141-0672-44D7-8C3E-389519BC2FC0}" destId="{5BDA16B1-DBD7-4499-B5CB-CC0446CA7B2C}" srcOrd="0" destOrd="0" presId="urn:microsoft.com/office/officeart/2005/8/layout/default#2"/>
    <dgm:cxn modelId="{5D236C19-036F-E94E-A47F-32C4AFA0F942}" type="presOf" srcId="{2ED79695-4FE0-432A-A730-EA6F9B8DCF43}" destId="{EDB59164-520A-4C5B-95C6-419E09791E85}" srcOrd="0" destOrd="0" presId="urn:microsoft.com/office/officeart/2005/8/layout/default#2"/>
    <dgm:cxn modelId="{6230B5B9-EDED-BA46-9B14-CC30FBADA4CC}" type="presOf" srcId="{CA6D9993-16D6-49D1-8156-2BAC9C963B49}" destId="{9572058E-D13E-4291-B9BE-50C184D2A4AF}" srcOrd="0" destOrd="0" presId="urn:microsoft.com/office/officeart/2005/8/layout/default#2"/>
    <dgm:cxn modelId="{4E52A647-F45C-6447-9A77-326711C2D50A}" type="presOf" srcId="{40FAC02C-CCB5-41CC-8216-50C5791DF1AF}" destId="{50D80E8F-D4AA-43F6-BD2C-506A5AE977CD}" srcOrd="0" destOrd="0" presId="urn:microsoft.com/office/officeart/2005/8/layout/default#2"/>
    <dgm:cxn modelId="{DFFCB1C2-F92D-445A-A3BD-07A588F1397F}" srcId="{38990551-71F6-4069-AFEA-FF6785EF39E6}" destId="{5BD7A7DA-EA4B-493E-9CF9-DECA29921826}" srcOrd="6" destOrd="0" parTransId="{7F751E17-FCB8-462F-A8E3-E7BE7A7368E3}" sibTransId="{8691BE68-36C1-4C06-AFE5-B1ABE61F781F}"/>
    <dgm:cxn modelId="{35DE6BC2-8C07-4D14-8E18-E49E7E297B26}" srcId="{38990551-71F6-4069-AFEA-FF6785EF39E6}" destId="{F8C1C4FD-9BF0-4123-AF9B-23D358F7075F}" srcOrd="7" destOrd="0" parTransId="{9A890D5C-FF7A-452C-98D7-460F877638BF}" sibTransId="{DD47921E-283F-4C20-AAAC-5868D720C0D4}"/>
    <dgm:cxn modelId="{DCDFFBD4-4000-491C-94D0-3F4F68469204}" srcId="{38990551-71F6-4069-AFEA-FF6785EF39E6}" destId="{3CE1862A-4929-4035-B85A-ECB0F7DB1D1C}" srcOrd="4" destOrd="0" parTransId="{DA7838C7-08E1-4884-A4B7-929708912192}" sibTransId="{F8E3E5EF-4798-466B-B090-219EFD130B02}"/>
    <dgm:cxn modelId="{5CB8EF98-0C03-FF40-9A18-27B047923D41}" type="presParOf" srcId="{751B437B-0C99-4F07-9163-F0D8D0954AB6}" destId="{FFDBF03F-58AA-426E-898D-46CDF3E3314F}" srcOrd="0" destOrd="0" presId="urn:microsoft.com/office/officeart/2005/8/layout/default#2"/>
    <dgm:cxn modelId="{F3103F81-9000-FD49-9716-71D6EBA630EB}" type="presParOf" srcId="{751B437B-0C99-4F07-9163-F0D8D0954AB6}" destId="{C0DB06DA-B312-4418-A45D-05818F1EAEB1}" srcOrd="1" destOrd="0" presId="urn:microsoft.com/office/officeart/2005/8/layout/default#2"/>
    <dgm:cxn modelId="{5F4BFF9E-ECD4-F242-830D-37CEF7BBCD72}" type="presParOf" srcId="{751B437B-0C99-4F07-9163-F0D8D0954AB6}" destId="{6A00BA71-1C74-4A54-BFFF-D7F74FC7CEFF}" srcOrd="2" destOrd="0" presId="urn:microsoft.com/office/officeart/2005/8/layout/default#2"/>
    <dgm:cxn modelId="{32858363-482D-8047-8AB7-FE39698A1DEE}" type="presParOf" srcId="{751B437B-0C99-4F07-9163-F0D8D0954AB6}" destId="{10B2798F-BC4C-42DF-B665-01B7C58CB811}" srcOrd="3" destOrd="0" presId="urn:microsoft.com/office/officeart/2005/8/layout/default#2"/>
    <dgm:cxn modelId="{8F7E3A1D-72B3-594F-AE85-40AD72456D21}" type="presParOf" srcId="{751B437B-0C99-4F07-9163-F0D8D0954AB6}" destId="{136CFB6B-D138-47D6-92DF-716660E1FB6B}" srcOrd="4" destOrd="0" presId="urn:microsoft.com/office/officeart/2005/8/layout/default#2"/>
    <dgm:cxn modelId="{AABC5915-A3FC-9D4C-87CC-9BCC881650BE}" type="presParOf" srcId="{751B437B-0C99-4F07-9163-F0D8D0954AB6}" destId="{D4864D40-CE77-43F6-B255-582384234D80}" srcOrd="5" destOrd="0" presId="urn:microsoft.com/office/officeart/2005/8/layout/default#2"/>
    <dgm:cxn modelId="{A2736F15-9242-6D44-BF5E-1FE0429ECD33}" type="presParOf" srcId="{751B437B-0C99-4F07-9163-F0D8D0954AB6}" destId="{BCAF5AB4-E9A1-41A4-BE37-CB6CD364E2DA}" srcOrd="6" destOrd="0" presId="urn:microsoft.com/office/officeart/2005/8/layout/default#2"/>
    <dgm:cxn modelId="{9ED72A29-9D30-764B-BF7B-A3FD041AE509}" type="presParOf" srcId="{751B437B-0C99-4F07-9163-F0D8D0954AB6}" destId="{6B5067B6-EAE3-452D-B41F-440AEEF45200}" srcOrd="7" destOrd="0" presId="urn:microsoft.com/office/officeart/2005/8/layout/default#2"/>
    <dgm:cxn modelId="{8BC5E303-F707-B041-A5EB-78FAB823F4A8}" type="presParOf" srcId="{751B437B-0C99-4F07-9163-F0D8D0954AB6}" destId="{E0FEF56A-1116-4743-A76F-4BB08426BE9A}" srcOrd="8" destOrd="0" presId="urn:microsoft.com/office/officeart/2005/8/layout/default#2"/>
    <dgm:cxn modelId="{8733ACBB-48D0-BB4F-858C-82F87E504FB6}" type="presParOf" srcId="{751B437B-0C99-4F07-9163-F0D8D0954AB6}" destId="{A96B5EDE-3036-4A55-858F-FB5D2777C3E9}" srcOrd="9" destOrd="0" presId="urn:microsoft.com/office/officeart/2005/8/layout/default#2"/>
    <dgm:cxn modelId="{B52B003B-FD67-5745-85D4-7A7A1BCBB09F}" type="presParOf" srcId="{751B437B-0C99-4F07-9163-F0D8D0954AB6}" destId="{EDA3CABE-C1FB-4528-9CD5-955978C62209}" srcOrd="10" destOrd="0" presId="urn:microsoft.com/office/officeart/2005/8/layout/default#2"/>
    <dgm:cxn modelId="{6C760776-5CC9-3446-B996-17B618005660}" type="presParOf" srcId="{751B437B-0C99-4F07-9163-F0D8D0954AB6}" destId="{CFC904D8-EDA0-4F9B-85B4-6B53C26B96A6}" srcOrd="11" destOrd="0" presId="urn:microsoft.com/office/officeart/2005/8/layout/default#2"/>
    <dgm:cxn modelId="{75C116B4-EAF1-0C44-98D0-FC126797D75A}" type="presParOf" srcId="{751B437B-0C99-4F07-9163-F0D8D0954AB6}" destId="{5530DF9B-AF38-4CBF-ADD7-2A593AF7D765}" srcOrd="12" destOrd="0" presId="urn:microsoft.com/office/officeart/2005/8/layout/default#2"/>
    <dgm:cxn modelId="{72743945-96B7-154F-9DBE-D256D39BB455}" type="presParOf" srcId="{751B437B-0C99-4F07-9163-F0D8D0954AB6}" destId="{CC4E079E-D43A-48ED-8FD4-E337DBE66B68}" srcOrd="13" destOrd="0" presId="urn:microsoft.com/office/officeart/2005/8/layout/default#2"/>
    <dgm:cxn modelId="{5C7A89FD-CC47-3641-A369-91CC98CD37FD}" type="presParOf" srcId="{751B437B-0C99-4F07-9163-F0D8D0954AB6}" destId="{FFA3A176-870D-4EBE-B141-F7A3BB685334}" srcOrd="14" destOrd="0" presId="urn:microsoft.com/office/officeart/2005/8/layout/default#2"/>
    <dgm:cxn modelId="{85184EAD-357E-644E-B91C-66135A9961AC}" type="presParOf" srcId="{751B437B-0C99-4F07-9163-F0D8D0954AB6}" destId="{01927348-1F90-442E-86E8-B11ECFC8C156}" srcOrd="15" destOrd="0" presId="urn:microsoft.com/office/officeart/2005/8/layout/default#2"/>
    <dgm:cxn modelId="{996B96F8-B034-F942-9D4F-98CF232C2FB4}" type="presParOf" srcId="{751B437B-0C99-4F07-9163-F0D8D0954AB6}" destId="{CF68AE1F-9FC1-405E-ACF9-23747823F1C6}" srcOrd="16" destOrd="0" presId="urn:microsoft.com/office/officeart/2005/8/layout/default#2"/>
    <dgm:cxn modelId="{73781919-C9C8-364E-BF37-11B4D6279B89}" type="presParOf" srcId="{751B437B-0C99-4F07-9163-F0D8D0954AB6}" destId="{9A5FEC54-3B18-41B5-A003-512CE97FE24B}" srcOrd="17" destOrd="0" presId="urn:microsoft.com/office/officeart/2005/8/layout/default#2"/>
    <dgm:cxn modelId="{1C275E59-9946-BD4B-A3F9-AE6673E32C30}" type="presParOf" srcId="{751B437B-0C99-4F07-9163-F0D8D0954AB6}" destId="{CE606834-B440-4F2B-9197-321A6BCE9BD4}" srcOrd="18" destOrd="0" presId="urn:microsoft.com/office/officeart/2005/8/layout/default#2"/>
    <dgm:cxn modelId="{79295F60-8126-574D-AF9F-1BBB91C19DF6}" type="presParOf" srcId="{751B437B-0C99-4F07-9163-F0D8D0954AB6}" destId="{DDFFB827-361B-43EB-8EA6-063938D4CA0F}" srcOrd="19" destOrd="0" presId="urn:microsoft.com/office/officeart/2005/8/layout/default#2"/>
    <dgm:cxn modelId="{5AD79EAB-0FA4-D443-B935-98C1864B63B2}" type="presParOf" srcId="{751B437B-0C99-4F07-9163-F0D8D0954AB6}" destId="{E1E63A0A-E011-4DFF-8041-F5674070B617}" srcOrd="20" destOrd="0" presId="urn:microsoft.com/office/officeart/2005/8/layout/default#2"/>
    <dgm:cxn modelId="{E46B594F-4C80-2045-85E7-34F517848D58}" type="presParOf" srcId="{751B437B-0C99-4F07-9163-F0D8D0954AB6}" destId="{B6640D4B-9A1F-46B6-BA4E-3A8BEEDD4FFC}" srcOrd="21" destOrd="0" presId="urn:microsoft.com/office/officeart/2005/8/layout/default#2"/>
    <dgm:cxn modelId="{12A93BCB-2755-B543-8FE1-726724B77CCE}" type="presParOf" srcId="{751B437B-0C99-4F07-9163-F0D8D0954AB6}" destId="{EB706ED1-E2D7-47E3-9FD1-862B2F3582BD}" srcOrd="22" destOrd="0" presId="urn:microsoft.com/office/officeart/2005/8/layout/default#2"/>
    <dgm:cxn modelId="{AA6655B5-A85F-6344-88F5-594C7A12ADCA}" type="presParOf" srcId="{751B437B-0C99-4F07-9163-F0D8D0954AB6}" destId="{49CD0AA1-33DE-4DCE-931C-C9358D6A34E0}" srcOrd="23" destOrd="0" presId="urn:microsoft.com/office/officeart/2005/8/layout/default#2"/>
    <dgm:cxn modelId="{0E396AE6-A6C5-D64D-9866-47BB2968BC5C}" type="presParOf" srcId="{751B437B-0C99-4F07-9163-F0D8D0954AB6}" destId="{86A71DFB-CA89-4AFE-86B5-FE97E667D9F2}" srcOrd="24" destOrd="0" presId="urn:microsoft.com/office/officeart/2005/8/layout/default#2"/>
    <dgm:cxn modelId="{3EB0ECF7-507A-5546-96F0-B7E1B63ADD92}" type="presParOf" srcId="{751B437B-0C99-4F07-9163-F0D8D0954AB6}" destId="{47B2DB73-B79E-42A8-AD63-018CC4FCFA0B}" srcOrd="25" destOrd="0" presId="urn:microsoft.com/office/officeart/2005/8/layout/default#2"/>
    <dgm:cxn modelId="{EF3C6830-CAF4-B840-8F82-1A9197282516}" type="presParOf" srcId="{751B437B-0C99-4F07-9163-F0D8D0954AB6}" destId="{9572058E-D13E-4291-B9BE-50C184D2A4AF}" srcOrd="26" destOrd="0" presId="urn:microsoft.com/office/officeart/2005/8/layout/default#2"/>
    <dgm:cxn modelId="{03624CFD-29B7-E342-BC6E-890F3B4604CE}" type="presParOf" srcId="{751B437B-0C99-4F07-9163-F0D8D0954AB6}" destId="{C7530A2B-AAC7-461F-B3FD-D11D2FB5407C}" srcOrd="27" destOrd="0" presId="urn:microsoft.com/office/officeart/2005/8/layout/default#2"/>
    <dgm:cxn modelId="{9A94835B-A289-3D49-934F-DAC4FE1759E3}" type="presParOf" srcId="{751B437B-0C99-4F07-9163-F0D8D0954AB6}" destId="{CAE03F77-FA84-46E6-9F33-0B7848C983A9}" srcOrd="28" destOrd="0" presId="urn:microsoft.com/office/officeart/2005/8/layout/default#2"/>
    <dgm:cxn modelId="{0329291A-A867-2E4C-941B-FF097AD22BFE}" type="presParOf" srcId="{751B437B-0C99-4F07-9163-F0D8D0954AB6}" destId="{E8483828-3E8A-4B93-8C42-8F9924CFE141}" srcOrd="29" destOrd="0" presId="urn:microsoft.com/office/officeart/2005/8/layout/default#2"/>
    <dgm:cxn modelId="{8B364E23-DA59-C846-B955-FA45762C8DB9}" type="presParOf" srcId="{751B437B-0C99-4F07-9163-F0D8D0954AB6}" destId="{A9209A27-288A-4F1C-BE87-57F573B779F9}" srcOrd="30" destOrd="0" presId="urn:microsoft.com/office/officeart/2005/8/layout/default#2"/>
    <dgm:cxn modelId="{33D59E2E-3C2E-854F-8F81-0FE07639183E}" type="presParOf" srcId="{751B437B-0C99-4F07-9163-F0D8D0954AB6}" destId="{0B1D6810-F8B1-4F03-A403-91ED79EC1DF2}" srcOrd="31" destOrd="0" presId="urn:microsoft.com/office/officeart/2005/8/layout/default#2"/>
    <dgm:cxn modelId="{A1010489-5A7E-174E-B312-07ABEDAF6AB4}" type="presParOf" srcId="{751B437B-0C99-4F07-9163-F0D8D0954AB6}" destId="{B66B3B6E-1AD2-4B7A-A229-FD74835BC7E4}" srcOrd="32" destOrd="0" presId="urn:microsoft.com/office/officeart/2005/8/layout/default#2"/>
    <dgm:cxn modelId="{B8938189-8D7A-6649-BC37-C61B5D5759A9}" type="presParOf" srcId="{751B437B-0C99-4F07-9163-F0D8D0954AB6}" destId="{D50138C4-6752-4C24-95E9-8A70C2CB8052}" srcOrd="33" destOrd="0" presId="urn:microsoft.com/office/officeart/2005/8/layout/default#2"/>
    <dgm:cxn modelId="{EB5647F5-E3DE-8B48-9447-1F55973C4BC9}" type="presParOf" srcId="{751B437B-0C99-4F07-9163-F0D8D0954AB6}" destId="{50D80E8F-D4AA-43F6-BD2C-506A5AE977CD}" srcOrd="34" destOrd="0" presId="urn:microsoft.com/office/officeart/2005/8/layout/default#2"/>
    <dgm:cxn modelId="{B5106D0E-6B46-C64B-859D-C5C3EC34A5B1}" type="presParOf" srcId="{751B437B-0C99-4F07-9163-F0D8D0954AB6}" destId="{63E36A2A-DFD7-4173-9E78-B755D82B6EC9}" srcOrd="35" destOrd="0" presId="urn:microsoft.com/office/officeart/2005/8/layout/default#2"/>
    <dgm:cxn modelId="{1B4B76EF-EE46-6444-B219-07CA9EEDED6A}" type="presParOf" srcId="{751B437B-0C99-4F07-9163-F0D8D0954AB6}" destId="{81301B05-377B-4D88-9414-7EBCF9303B09}" srcOrd="36" destOrd="0" presId="urn:microsoft.com/office/officeart/2005/8/layout/default#2"/>
    <dgm:cxn modelId="{2BF4C6D9-2AB0-8743-9203-95060BA77E60}" type="presParOf" srcId="{751B437B-0C99-4F07-9163-F0D8D0954AB6}" destId="{16580013-4888-4255-99CE-2C9B16719C49}" srcOrd="37" destOrd="0" presId="urn:microsoft.com/office/officeart/2005/8/layout/default#2"/>
    <dgm:cxn modelId="{2F142245-B8C4-F843-99DF-EEDF2DE16C92}" type="presParOf" srcId="{751B437B-0C99-4F07-9163-F0D8D0954AB6}" destId="{92433B48-EF5E-4AC0-8EE0-7EE6FCF1054C}" srcOrd="38" destOrd="0" presId="urn:microsoft.com/office/officeart/2005/8/layout/default#2"/>
    <dgm:cxn modelId="{14CAB330-FF29-5542-B2F2-C9ED0612DD1E}" type="presParOf" srcId="{751B437B-0C99-4F07-9163-F0D8D0954AB6}" destId="{00CF6B19-29CB-431E-A5A7-E603C51AE67C}" srcOrd="39" destOrd="0" presId="urn:microsoft.com/office/officeart/2005/8/layout/default#2"/>
    <dgm:cxn modelId="{A8F7B188-DF50-2846-AC78-00BB3A7DF9BB}" type="presParOf" srcId="{751B437B-0C99-4F07-9163-F0D8D0954AB6}" destId="{5BDA16B1-DBD7-4499-B5CB-CC0446CA7B2C}" srcOrd="40" destOrd="0" presId="urn:microsoft.com/office/officeart/2005/8/layout/default#2"/>
    <dgm:cxn modelId="{B7DC2D47-D83A-5C41-861F-1EC6677DCA5B}" type="presParOf" srcId="{751B437B-0C99-4F07-9163-F0D8D0954AB6}" destId="{770C102E-10BA-4859-856E-B24FA6AAC8BB}" srcOrd="41" destOrd="0" presId="urn:microsoft.com/office/officeart/2005/8/layout/default#2"/>
    <dgm:cxn modelId="{50027151-48F2-B64D-9550-E63563B41A38}" type="presParOf" srcId="{751B437B-0C99-4F07-9163-F0D8D0954AB6}" destId="{C4BB37CB-4F3B-4C82-B91C-66296743CB8F}" srcOrd="42" destOrd="0" presId="urn:microsoft.com/office/officeart/2005/8/layout/default#2"/>
    <dgm:cxn modelId="{8A56689C-2E07-D84E-8019-CE7B8E94AC1C}" type="presParOf" srcId="{751B437B-0C99-4F07-9163-F0D8D0954AB6}" destId="{E1E9AB82-9A2E-4229-A8C6-982BD043864C}" srcOrd="43" destOrd="0" presId="urn:microsoft.com/office/officeart/2005/8/layout/default#2"/>
    <dgm:cxn modelId="{320DDA90-0BFB-5E44-9EEE-7578FF3CECD1}" type="presParOf" srcId="{751B437B-0C99-4F07-9163-F0D8D0954AB6}" destId="{AE1BFA5F-ACFC-439A-B143-A9E69EEA852D}" srcOrd="44" destOrd="0" presId="urn:microsoft.com/office/officeart/2005/8/layout/default#2"/>
    <dgm:cxn modelId="{2EB645E1-1614-EB43-B1FE-72A143563EE4}" type="presParOf" srcId="{751B437B-0C99-4F07-9163-F0D8D0954AB6}" destId="{6C2F079D-5228-4249-8846-81C3D685A253}" srcOrd="45" destOrd="0" presId="urn:microsoft.com/office/officeart/2005/8/layout/default#2"/>
    <dgm:cxn modelId="{9FCE3151-35A7-9A46-A52D-4B4378E05469}" type="presParOf" srcId="{751B437B-0C99-4F07-9163-F0D8D0954AB6}" destId="{EDB59164-520A-4C5B-95C6-419E09791E85}" srcOrd="46" destOrd="0" presId="urn:microsoft.com/office/officeart/2005/8/layout/default#2"/>
    <dgm:cxn modelId="{63BA6E94-CE40-4A46-B4D0-BBA53EE083A1}" type="presParOf" srcId="{751B437B-0C99-4F07-9163-F0D8D0954AB6}" destId="{922E64BF-C8FC-446A-B4FD-52B611896BB9}" srcOrd="47" destOrd="0" presId="urn:microsoft.com/office/officeart/2005/8/layout/default#2"/>
    <dgm:cxn modelId="{52DB8350-06A0-7641-B3A4-73A9A25FC4A3}" type="presParOf" srcId="{751B437B-0C99-4F07-9163-F0D8D0954AB6}" destId="{164BBA9C-395A-4434-95E6-D76EEA7392D3}" srcOrd="4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422645-B0CB-48C3-8A83-5A3A5FDD4470}"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GB"/>
        </a:p>
      </dgm:t>
    </dgm:pt>
    <dgm:pt modelId="{CE95EB8D-E5F2-4164-924D-59071B577F00}">
      <dgm:prSet/>
      <dgm:spPr/>
      <dgm:t>
        <a:bodyPr/>
        <a:lstStyle/>
        <a:p>
          <a:r>
            <a:rPr lang="en-GB" b="1" dirty="0" smtClean="0">
              <a:solidFill>
                <a:schemeClr val="tx1"/>
              </a:solidFill>
            </a:rPr>
            <a:t>Incompetent</a:t>
          </a:r>
          <a:endParaRPr lang="en-GB" dirty="0">
            <a:solidFill>
              <a:schemeClr val="tx1"/>
            </a:solidFill>
          </a:endParaRPr>
        </a:p>
      </dgm:t>
    </dgm:pt>
    <dgm:pt modelId="{D712A823-858F-4F2B-BD0D-62E19B808F84}" type="parTrans" cxnId="{EA3BBBA4-B29B-4B09-A45E-49A5DF83963C}">
      <dgm:prSet/>
      <dgm:spPr/>
      <dgm:t>
        <a:bodyPr/>
        <a:lstStyle/>
        <a:p>
          <a:endParaRPr lang="en-GB"/>
        </a:p>
      </dgm:t>
    </dgm:pt>
    <dgm:pt modelId="{AAF239BA-AC82-4EB5-B848-3B36DB3FACD3}" type="sibTrans" cxnId="{EA3BBBA4-B29B-4B09-A45E-49A5DF83963C}">
      <dgm:prSet/>
      <dgm:spPr/>
      <dgm:t>
        <a:bodyPr/>
        <a:lstStyle/>
        <a:p>
          <a:endParaRPr lang="en-GB"/>
        </a:p>
      </dgm:t>
    </dgm:pt>
    <dgm:pt modelId="{CC8A2030-FFD6-4F86-AE4D-8C3696F5E3C9}">
      <dgm:prSet/>
      <dgm:spPr/>
      <dgm:t>
        <a:bodyPr/>
        <a:lstStyle/>
        <a:p>
          <a:r>
            <a:rPr lang="en-GB" b="1" dirty="0" smtClean="0">
              <a:solidFill>
                <a:schemeClr val="tx1"/>
              </a:solidFill>
            </a:rPr>
            <a:t>Inefficient</a:t>
          </a:r>
          <a:endParaRPr lang="en-GB" dirty="0">
            <a:solidFill>
              <a:schemeClr val="tx1"/>
            </a:solidFill>
          </a:endParaRPr>
        </a:p>
      </dgm:t>
    </dgm:pt>
    <dgm:pt modelId="{B52850A4-1381-4F02-935A-54414A23ABDD}" type="parTrans" cxnId="{0249C185-3082-4FCA-8445-1BCC64739159}">
      <dgm:prSet/>
      <dgm:spPr/>
      <dgm:t>
        <a:bodyPr/>
        <a:lstStyle/>
        <a:p>
          <a:endParaRPr lang="en-GB"/>
        </a:p>
      </dgm:t>
    </dgm:pt>
    <dgm:pt modelId="{DBEAABE2-051B-4383-B75E-E444CCA834AF}" type="sibTrans" cxnId="{0249C185-3082-4FCA-8445-1BCC64739159}">
      <dgm:prSet/>
      <dgm:spPr/>
      <dgm:t>
        <a:bodyPr/>
        <a:lstStyle/>
        <a:p>
          <a:endParaRPr lang="en-GB"/>
        </a:p>
      </dgm:t>
    </dgm:pt>
    <dgm:pt modelId="{D0D4990E-7C96-4B13-94CC-0174D0DC5D32}">
      <dgm:prSet/>
      <dgm:spPr/>
      <dgm:t>
        <a:bodyPr/>
        <a:lstStyle/>
        <a:p>
          <a:r>
            <a:rPr lang="en-GB" b="1" dirty="0" smtClean="0">
              <a:solidFill>
                <a:schemeClr val="tx1"/>
              </a:solidFill>
            </a:rPr>
            <a:t>Unable</a:t>
          </a:r>
          <a:endParaRPr lang="en-GB" dirty="0">
            <a:solidFill>
              <a:schemeClr val="tx1"/>
            </a:solidFill>
          </a:endParaRPr>
        </a:p>
      </dgm:t>
    </dgm:pt>
    <dgm:pt modelId="{8F502861-A27B-49A5-A3FC-02C8B9B38890}" type="parTrans" cxnId="{F7A36C63-9640-43D3-9E7D-14D20770D82E}">
      <dgm:prSet/>
      <dgm:spPr/>
      <dgm:t>
        <a:bodyPr/>
        <a:lstStyle/>
        <a:p>
          <a:endParaRPr lang="en-GB"/>
        </a:p>
      </dgm:t>
    </dgm:pt>
    <dgm:pt modelId="{3C987973-CA5D-4DD7-9695-BEBFDBD30528}" type="sibTrans" cxnId="{F7A36C63-9640-43D3-9E7D-14D20770D82E}">
      <dgm:prSet/>
      <dgm:spPr/>
      <dgm:t>
        <a:bodyPr/>
        <a:lstStyle/>
        <a:p>
          <a:endParaRPr lang="en-GB"/>
        </a:p>
      </dgm:t>
    </dgm:pt>
    <dgm:pt modelId="{CC9CE7A1-42FF-4977-8CE8-4BC94A0EE815}">
      <dgm:prSet/>
      <dgm:spPr/>
      <dgm:t>
        <a:bodyPr/>
        <a:lstStyle/>
        <a:p>
          <a:r>
            <a:rPr lang="en-GB" b="1" dirty="0" smtClean="0">
              <a:solidFill>
                <a:schemeClr val="tx1"/>
              </a:solidFill>
            </a:rPr>
            <a:t>Weak</a:t>
          </a:r>
          <a:endParaRPr lang="en-GB" dirty="0">
            <a:solidFill>
              <a:schemeClr val="tx1"/>
            </a:solidFill>
          </a:endParaRPr>
        </a:p>
      </dgm:t>
    </dgm:pt>
    <dgm:pt modelId="{4C5BA35C-BFDB-48A1-8EB7-424F35DEA55D}" type="parTrans" cxnId="{3D5A4DB3-64FB-4E50-8B33-DB43F9CB64EC}">
      <dgm:prSet/>
      <dgm:spPr/>
      <dgm:t>
        <a:bodyPr/>
        <a:lstStyle/>
        <a:p>
          <a:endParaRPr lang="en-GB"/>
        </a:p>
      </dgm:t>
    </dgm:pt>
    <dgm:pt modelId="{0017EACF-E293-44C7-97F4-AA096BA2CDFC}" type="sibTrans" cxnId="{3D5A4DB3-64FB-4E50-8B33-DB43F9CB64EC}">
      <dgm:prSet/>
      <dgm:spPr/>
      <dgm:t>
        <a:bodyPr/>
        <a:lstStyle/>
        <a:p>
          <a:endParaRPr lang="en-GB"/>
        </a:p>
      </dgm:t>
    </dgm:pt>
    <dgm:pt modelId="{891DB314-E6C2-4E4C-9E92-AB3C4508E448}">
      <dgm:prSet/>
      <dgm:spPr/>
      <dgm:t>
        <a:bodyPr/>
        <a:lstStyle/>
        <a:p>
          <a:r>
            <a:rPr lang="en-GB" b="1" dirty="0" smtClean="0">
              <a:solidFill>
                <a:schemeClr val="tx1"/>
              </a:solidFill>
            </a:rPr>
            <a:t>Poor</a:t>
          </a:r>
          <a:endParaRPr lang="en-GB" dirty="0">
            <a:solidFill>
              <a:schemeClr val="tx1"/>
            </a:solidFill>
          </a:endParaRPr>
        </a:p>
      </dgm:t>
    </dgm:pt>
    <dgm:pt modelId="{DE33A7D2-EE81-4F17-B4B5-23655FBC09DB}" type="parTrans" cxnId="{2CB3049F-2409-406E-9B77-1B2FACA34BAF}">
      <dgm:prSet/>
      <dgm:spPr/>
      <dgm:t>
        <a:bodyPr/>
        <a:lstStyle/>
        <a:p>
          <a:endParaRPr lang="en-GB"/>
        </a:p>
      </dgm:t>
    </dgm:pt>
    <dgm:pt modelId="{C756CBCE-5620-4D88-87EB-B751C34C00D7}" type="sibTrans" cxnId="{2CB3049F-2409-406E-9B77-1B2FACA34BAF}">
      <dgm:prSet/>
      <dgm:spPr/>
      <dgm:t>
        <a:bodyPr/>
        <a:lstStyle/>
        <a:p>
          <a:endParaRPr lang="en-GB"/>
        </a:p>
      </dgm:t>
    </dgm:pt>
    <dgm:pt modelId="{C28356F0-9C6B-4A37-A3E9-E161B7CE9432}">
      <dgm:prSet/>
      <dgm:spPr/>
      <dgm:t>
        <a:bodyPr/>
        <a:lstStyle/>
        <a:p>
          <a:r>
            <a:rPr lang="en-GB" b="1" smtClean="0">
              <a:solidFill>
                <a:schemeClr val="tx1"/>
              </a:solidFill>
            </a:rPr>
            <a:t>Incorrect</a:t>
          </a:r>
          <a:endParaRPr lang="en-GB">
            <a:solidFill>
              <a:schemeClr val="tx1"/>
            </a:solidFill>
          </a:endParaRPr>
        </a:p>
      </dgm:t>
    </dgm:pt>
    <dgm:pt modelId="{82B5DD4A-54F3-4BD2-8B15-05F990D85B0A}" type="parTrans" cxnId="{5B56A71F-7814-4913-B40D-FAE2A3308F3A}">
      <dgm:prSet/>
      <dgm:spPr/>
      <dgm:t>
        <a:bodyPr/>
        <a:lstStyle/>
        <a:p>
          <a:endParaRPr lang="en-GB"/>
        </a:p>
      </dgm:t>
    </dgm:pt>
    <dgm:pt modelId="{830FCDE5-0273-406F-B403-F577E74D4270}" type="sibTrans" cxnId="{5B56A71F-7814-4913-B40D-FAE2A3308F3A}">
      <dgm:prSet/>
      <dgm:spPr/>
      <dgm:t>
        <a:bodyPr/>
        <a:lstStyle/>
        <a:p>
          <a:endParaRPr lang="en-GB"/>
        </a:p>
      </dgm:t>
    </dgm:pt>
    <dgm:pt modelId="{722B40EE-A031-4E47-8412-1CFDC8F0B8D9}">
      <dgm:prSet/>
      <dgm:spPr/>
      <dgm:t>
        <a:bodyPr/>
        <a:lstStyle/>
        <a:p>
          <a:r>
            <a:rPr lang="en-GB" b="1" dirty="0" smtClean="0">
              <a:solidFill>
                <a:schemeClr val="tx1"/>
              </a:solidFill>
            </a:rPr>
            <a:t>Unsuitable </a:t>
          </a:r>
          <a:endParaRPr lang="en-GB" dirty="0">
            <a:solidFill>
              <a:schemeClr val="tx1"/>
            </a:solidFill>
          </a:endParaRPr>
        </a:p>
      </dgm:t>
    </dgm:pt>
    <dgm:pt modelId="{A7A2EC16-8B7D-4ECC-B5B1-824B86D7FC86}" type="parTrans" cxnId="{A334AFA9-C234-4B29-8722-168235F964F4}">
      <dgm:prSet/>
      <dgm:spPr/>
      <dgm:t>
        <a:bodyPr/>
        <a:lstStyle/>
        <a:p>
          <a:endParaRPr lang="en-GB"/>
        </a:p>
      </dgm:t>
    </dgm:pt>
    <dgm:pt modelId="{539A152B-3A0C-42B4-9721-42E8CE44DDCF}" type="sibTrans" cxnId="{A334AFA9-C234-4B29-8722-168235F964F4}">
      <dgm:prSet/>
      <dgm:spPr/>
      <dgm:t>
        <a:bodyPr/>
        <a:lstStyle/>
        <a:p>
          <a:endParaRPr lang="en-GB"/>
        </a:p>
      </dgm:t>
    </dgm:pt>
    <dgm:pt modelId="{8ABA50F1-EE53-41E3-8534-A22D36AF8F65}">
      <dgm:prSet/>
      <dgm:spPr/>
      <dgm:t>
        <a:bodyPr/>
        <a:lstStyle/>
        <a:p>
          <a:r>
            <a:rPr lang="en-GB" b="1" smtClean="0">
              <a:solidFill>
                <a:schemeClr val="tx1"/>
              </a:solidFill>
            </a:rPr>
            <a:t>Invalid</a:t>
          </a:r>
          <a:endParaRPr lang="en-GB">
            <a:solidFill>
              <a:schemeClr val="tx1"/>
            </a:solidFill>
          </a:endParaRPr>
        </a:p>
      </dgm:t>
    </dgm:pt>
    <dgm:pt modelId="{EAF4A5A1-5204-44CE-BAD3-8411A7076B25}" type="parTrans" cxnId="{AA67BDFB-E3B4-4D1D-BB21-36C4214311A8}">
      <dgm:prSet/>
      <dgm:spPr/>
      <dgm:t>
        <a:bodyPr/>
        <a:lstStyle/>
        <a:p>
          <a:endParaRPr lang="en-GB"/>
        </a:p>
      </dgm:t>
    </dgm:pt>
    <dgm:pt modelId="{7F13D1CE-6BBA-4E8D-AEF6-06F08969DBAE}" type="sibTrans" cxnId="{AA67BDFB-E3B4-4D1D-BB21-36C4214311A8}">
      <dgm:prSet/>
      <dgm:spPr/>
      <dgm:t>
        <a:bodyPr/>
        <a:lstStyle/>
        <a:p>
          <a:endParaRPr lang="en-GB"/>
        </a:p>
      </dgm:t>
    </dgm:pt>
    <dgm:pt modelId="{CA92E60F-83F6-49A5-9B7A-7034CEDA0753}">
      <dgm:prSet/>
      <dgm:spPr/>
      <dgm:t>
        <a:bodyPr/>
        <a:lstStyle/>
        <a:p>
          <a:r>
            <a:rPr lang="en-GB" b="1" dirty="0" smtClean="0">
              <a:solidFill>
                <a:schemeClr val="tx1"/>
              </a:solidFill>
            </a:rPr>
            <a:t>Comprehensive</a:t>
          </a:r>
          <a:endParaRPr lang="en-GB" dirty="0">
            <a:solidFill>
              <a:schemeClr val="tx1"/>
            </a:solidFill>
          </a:endParaRPr>
        </a:p>
      </dgm:t>
    </dgm:pt>
    <dgm:pt modelId="{35366B68-E6F6-4EA3-ADE8-DF35F7C8718D}" type="parTrans" cxnId="{9AA361DF-EFDD-46A3-9CB4-F9C9A17782DF}">
      <dgm:prSet/>
      <dgm:spPr/>
      <dgm:t>
        <a:bodyPr/>
        <a:lstStyle/>
        <a:p>
          <a:endParaRPr lang="en-GB"/>
        </a:p>
      </dgm:t>
    </dgm:pt>
    <dgm:pt modelId="{3A63127C-EE1C-4603-B052-95FF4EC02E5D}" type="sibTrans" cxnId="{9AA361DF-EFDD-46A3-9CB4-F9C9A17782DF}">
      <dgm:prSet/>
      <dgm:spPr/>
      <dgm:t>
        <a:bodyPr/>
        <a:lstStyle/>
        <a:p>
          <a:endParaRPr lang="en-GB"/>
        </a:p>
      </dgm:t>
    </dgm:pt>
    <dgm:pt modelId="{6405E4EC-6833-4C03-95F1-7989AAAA989F}">
      <dgm:prSet/>
      <dgm:spPr/>
      <dgm:t>
        <a:bodyPr/>
        <a:lstStyle/>
        <a:p>
          <a:r>
            <a:rPr lang="en-GB" b="1" dirty="0" smtClean="0">
              <a:solidFill>
                <a:schemeClr val="tx1"/>
              </a:solidFill>
            </a:rPr>
            <a:t>Lively</a:t>
          </a:r>
          <a:endParaRPr lang="en-GB" dirty="0">
            <a:solidFill>
              <a:schemeClr val="tx1"/>
            </a:solidFill>
          </a:endParaRPr>
        </a:p>
      </dgm:t>
    </dgm:pt>
    <dgm:pt modelId="{F2A46D37-C5CE-45B7-BBFE-422EA692615E}" type="parTrans" cxnId="{65469A8A-6E12-4EEF-AFEB-ABAEFC7E7517}">
      <dgm:prSet/>
      <dgm:spPr/>
      <dgm:t>
        <a:bodyPr/>
        <a:lstStyle/>
        <a:p>
          <a:endParaRPr lang="en-GB"/>
        </a:p>
      </dgm:t>
    </dgm:pt>
    <dgm:pt modelId="{6CDA4D99-46C6-4A37-8999-6D1FC4611A14}" type="sibTrans" cxnId="{65469A8A-6E12-4EEF-AFEB-ABAEFC7E7517}">
      <dgm:prSet/>
      <dgm:spPr/>
      <dgm:t>
        <a:bodyPr/>
        <a:lstStyle/>
        <a:p>
          <a:endParaRPr lang="en-GB"/>
        </a:p>
      </dgm:t>
    </dgm:pt>
    <dgm:pt modelId="{DD27DF1F-156D-4E2E-BAFE-3F82837F9F30}">
      <dgm:prSet/>
      <dgm:spPr/>
      <dgm:t>
        <a:bodyPr/>
        <a:lstStyle/>
        <a:p>
          <a:r>
            <a:rPr lang="en-GB" b="1" dirty="0" smtClean="0">
              <a:solidFill>
                <a:schemeClr val="tx1"/>
              </a:solidFill>
            </a:rPr>
            <a:t>Successful</a:t>
          </a:r>
          <a:endParaRPr lang="en-GB" dirty="0">
            <a:solidFill>
              <a:schemeClr val="tx1"/>
            </a:solidFill>
          </a:endParaRPr>
        </a:p>
      </dgm:t>
    </dgm:pt>
    <dgm:pt modelId="{C1557A12-FAF0-4C96-A00B-7D2F147CD4CB}" type="parTrans" cxnId="{8555BA9B-3E69-453A-9C7E-87C16B19C46B}">
      <dgm:prSet/>
      <dgm:spPr/>
      <dgm:t>
        <a:bodyPr/>
        <a:lstStyle/>
        <a:p>
          <a:endParaRPr lang="en-GB"/>
        </a:p>
      </dgm:t>
    </dgm:pt>
    <dgm:pt modelId="{A6578408-BACB-4C5E-9D13-79033A9C7B8A}" type="sibTrans" cxnId="{8555BA9B-3E69-453A-9C7E-87C16B19C46B}">
      <dgm:prSet/>
      <dgm:spPr/>
      <dgm:t>
        <a:bodyPr/>
        <a:lstStyle/>
        <a:p>
          <a:endParaRPr lang="en-GB"/>
        </a:p>
      </dgm:t>
    </dgm:pt>
    <dgm:pt modelId="{94E1ECE7-8736-4155-AAFC-365D4F6B439C}">
      <dgm:prSet/>
      <dgm:spPr/>
      <dgm:t>
        <a:bodyPr/>
        <a:lstStyle/>
        <a:p>
          <a:r>
            <a:rPr lang="en-GB" b="1" dirty="0" smtClean="0">
              <a:solidFill>
                <a:schemeClr val="tx1"/>
              </a:solidFill>
            </a:rPr>
            <a:t>Skilful</a:t>
          </a:r>
          <a:endParaRPr lang="en-GB" dirty="0">
            <a:solidFill>
              <a:schemeClr val="tx1"/>
            </a:solidFill>
          </a:endParaRPr>
        </a:p>
      </dgm:t>
    </dgm:pt>
    <dgm:pt modelId="{285A31AD-5273-4793-BCB8-5E868B0B7A34}" type="parTrans" cxnId="{3CDA2C11-E7A7-4B6E-A225-2EB0CA896A2C}">
      <dgm:prSet/>
      <dgm:spPr/>
      <dgm:t>
        <a:bodyPr/>
        <a:lstStyle/>
        <a:p>
          <a:endParaRPr lang="en-GB"/>
        </a:p>
      </dgm:t>
    </dgm:pt>
    <dgm:pt modelId="{9A0153FD-37CA-4BB4-8477-F3D11A2466BA}" type="sibTrans" cxnId="{3CDA2C11-E7A7-4B6E-A225-2EB0CA896A2C}">
      <dgm:prSet/>
      <dgm:spPr/>
      <dgm:t>
        <a:bodyPr/>
        <a:lstStyle/>
        <a:p>
          <a:endParaRPr lang="en-GB"/>
        </a:p>
      </dgm:t>
    </dgm:pt>
    <dgm:pt modelId="{D5146909-BEC4-47FA-A7F1-698F13B60781}" type="pres">
      <dgm:prSet presAssocID="{C9422645-B0CB-48C3-8A83-5A3A5FDD4470}" presName="diagram" presStyleCnt="0">
        <dgm:presLayoutVars>
          <dgm:dir/>
          <dgm:resizeHandles val="exact"/>
        </dgm:presLayoutVars>
      </dgm:prSet>
      <dgm:spPr/>
      <dgm:t>
        <a:bodyPr/>
        <a:lstStyle/>
        <a:p>
          <a:endParaRPr lang="en-GB"/>
        </a:p>
      </dgm:t>
    </dgm:pt>
    <dgm:pt modelId="{2E809B4E-C7BC-4E75-90FB-87538339FB06}" type="pres">
      <dgm:prSet presAssocID="{CE95EB8D-E5F2-4164-924D-59071B577F00}" presName="node" presStyleLbl="node1" presStyleIdx="0" presStyleCnt="12">
        <dgm:presLayoutVars>
          <dgm:bulletEnabled val="1"/>
        </dgm:presLayoutVars>
      </dgm:prSet>
      <dgm:spPr/>
      <dgm:t>
        <a:bodyPr/>
        <a:lstStyle/>
        <a:p>
          <a:endParaRPr lang="en-GB"/>
        </a:p>
      </dgm:t>
    </dgm:pt>
    <dgm:pt modelId="{786532EF-3851-4A89-BAA9-FB65A6DC4146}" type="pres">
      <dgm:prSet presAssocID="{AAF239BA-AC82-4EB5-B848-3B36DB3FACD3}" presName="sibTrans" presStyleCnt="0"/>
      <dgm:spPr/>
    </dgm:pt>
    <dgm:pt modelId="{34103AC0-3F8A-47E9-8BBA-D843826FC50A}" type="pres">
      <dgm:prSet presAssocID="{CC8A2030-FFD6-4F86-AE4D-8C3696F5E3C9}" presName="node" presStyleLbl="node1" presStyleIdx="1" presStyleCnt="12">
        <dgm:presLayoutVars>
          <dgm:bulletEnabled val="1"/>
        </dgm:presLayoutVars>
      </dgm:prSet>
      <dgm:spPr/>
      <dgm:t>
        <a:bodyPr/>
        <a:lstStyle/>
        <a:p>
          <a:endParaRPr lang="en-GB"/>
        </a:p>
      </dgm:t>
    </dgm:pt>
    <dgm:pt modelId="{0C4379DA-4467-432E-9C25-9BF45CE0AA44}" type="pres">
      <dgm:prSet presAssocID="{DBEAABE2-051B-4383-B75E-E444CCA834AF}" presName="sibTrans" presStyleCnt="0"/>
      <dgm:spPr/>
    </dgm:pt>
    <dgm:pt modelId="{F12B790F-9692-4F9E-885C-82733BD2CFEC}" type="pres">
      <dgm:prSet presAssocID="{D0D4990E-7C96-4B13-94CC-0174D0DC5D32}" presName="node" presStyleLbl="node1" presStyleIdx="2" presStyleCnt="12">
        <dgm:presLayoutVars>
          <dgm:bulletEnabled val="1"/>
        </dgm:presLayoutVars>
      </dgm:prSet>
      <dgm:spPr/>
      <dgm:t>
        <a:bodyPr/>
        <a:lstStyle/>
        <a:p>
          <a:endParaRPr lang="en-GB"/>
        </a:p>
      </dgm:t>
    </dgm:pt>
    <dgm:pt modelId="{1C49FB22-82EE-41C2-A121-BA5247A460FE}" type="pres">
      <dgm:prSet presAssocID="{3C987973-CA5D-4DD7-9695-BEBFDBD30528}" presName="sibTrans" presStyleCnt="0"/>
      <dgm:spPr/>
    </dgm:pt>
    <dgm:pt modelId="{5F140A80-85C7-4985-BDC9-B67A0D8DA5B9}" type="pres">
      <dgm:prSet presAssocID="{CC9CE7A1-42FF-4977-8CE8-4BC94A0EE815}" presName="node" presStyleLbl="node1" presStyleIdx="3" presStyleCnt="12">
        <dgm:presLayoutVars>
          <dgm:bulletEnabled val="1"/>
        </dgm:presLayoutVars>
      </dgm:prSet>
      <dgm:spPr/>
      <dgm:t>
        <a:bodyPr/>
        <a:lstStyle/>
        <a:p>
          <a:endParaRPr lang="en-GB"/>
        </a:p>
      </dgm:t>
    </dgm:pt>
    <dgm:pt modelId="{2914E7C2-4DF2-414A-AB3D-B9D4AF77EFC5}" type="pres">
      <dgm:prSet presAssocID="{0017EACF-E293-44C7-97F4-AA096BA2CDFC}" presName="sibTrans" presStyleCnt="0"/>
      <dgm:spPr/>
    </dgm:pt>
    <dgm:pt modelId="{CF0FC0BC-94D8-4332-9C87-5B9BA0C169CA}" type="pres">
      <dgm:prSet presAssocID="{891DB314-E6C2-4E4C-9E92-AB3C4508E448}" presName="node" presStyleLbl="node1" presStyleIdx="4" presStyleCnt="12">
        <dgm:presLayoutVars>
          <dgm:bulletEnabled val="1"/>
        </dgm:presLayoutVars>
      </dgm:prSet>
      <dgm:spPr/>
      <dgm:t>
        <a:bodyPr/>
        <a:lstStyle/>
        <a:p>
          <a:endParaRPr lang="en-GB"/>
        </a:p>
      </dgm:t>
    </dgm:pt>
    <dgm:pt modelId="{58328F22-662F-4676-9376-20E91765CDDF}" type="pres">
      <dgm:prSet presAssocID="{C756CBCE-5620-4D88-87EB-B751C34C00D7}" presName="sibTrans" presStyleCnt="0"/>
      <dgm:spPr/>
    </dgm:pt>
    <dgm:pt modelId="{2A4CF460-BF93-4202-BE4E-130D9BE50B7F}" type="pres">
      <dgm:prSet presAssocID="{C28356F0-9C6B-4A37-A3E9-E161B7CE9432}" presName="node" presStyleLbl="node1" presStyleIdx="5" presStyleCnt="12">
        <dgm:presLayoutVars>
          <dgm:bulletEnabled val="1"/>
        </dgm:presLayoutVars>
      </dgm:prSet>
      <dgm:spPr/>
      <dgm:t>
        <a:bodyPr/>
        <a:lstStyle/>
        <a:p>
          <a:endParaRPr lang="en-GB"/>
        </a:p>
      </dgm:t>
    </dgm:pt>
    <dgm:pt modelId="{5676E30E-0EE3-4422-B4E8-C0DB813F504F}" type="pres">
      <dgm:prSet presAssocID="{830FCDE5-0273-406F-B403-F577E74D4270}" presName="sibTrans" presStyleCnt="0"/>
      <dgm:spPr/>
    </dgm:pt>
    <dgm:pt modelId="{43783E6E-716E-4084-BEB3-B2E64EFDE7E8}" type="pres">
      <dgm:prSet presAssocID="{722B40EE-A031-4E47-8412-1CFDC8F0B8D9}" presName="node" presStyleLbl="node1" presStyleIdx="6" presStyleCnt="12">
        <dgm:presLayoutVars>
          <dgm:bulletEnabled val="1"/>
        </dgm:presLayoutVars>
      </dgm:prSet>
      <dgm:spPr/>
      <dgm:t>
        <a:bodyPr/>
        <a:lstStyle/>
        <a:p>
          <a:endParaRPr lang="en-GB"/>
        </a:p>
      </dgm:t>
    </dgm:pt>
    <dgm:pt modelId="{0C2F1BCD-8410-4E08-BCF4-78DF4379106C}" type="pres">
      <dgm:prSet presAssocID="{539A152B-3A0C-42B4-9721-42E8CE44DDCF}" presName="sibTrans" presStyleCnt="0"/>
      <dgm:spPr/>
    </dgm:pt>
    <dgm:pt modelId="{CD5E67D8-22A2-4B8F-9202-DF1B06548100}" type="pres">
      <dgm:prSet presAssocID="{8ABA50F1-EE53-41E3-8534-A22D36AF8F65}" presName="node" presStyleLbl="node1" presStyleIdx="7" presStyleCnt="12">
        <dgm:presLayoutVars>
          <dgm:bulletEnabled val="1"/>
        </dgm:presLayoutVars>
      </dgm:prSet>
      <dgm:spPr/>
      <dgm:t>
        <a:bodyPr/>
        <a:lstStyle/>
        <a:p>
          <a:endParaRPr lang="en-GB"/>
        </a:p>
      </dgm:t>
    </dgm:pt>
    <dgm:pt modelId="{D475F1CD-BBA4-426D-9269-6A20A476B7B4}" type="pres">
      <dgm:prSet presAssocID="{7F13D1CE-6BBA-4E8D-AEF6-06F08969DBAE}" presName="sibTrans" presStyleCnt="0"/>
      <dgm:spPr/>
    </dgm:pt>
    <dgm:pt modelId="{F409CE1F-ABEA-4FA9-BDC6-4B54075F063C}" type="pres">
      <dgm:prSet presAssocID="{6405E4EC-6833-4C03-95F1-7989AAAA989F}" presName="node" presStyleLbl="node1" presStyleIdx="8" presStyleCnt="12">
        <dgm:presLayoutVars>
          <dgm:bulletEnabled val="1"/>
        </dgm:presLayoutVars>
      </dgm:prSet>
      <dgm:spPr/>
      <dgm:t>
        <a:bodyPr/>
        <a:lstStyle/>
        <a:p>
          <a:endParaRPr lang="en-GB"/>
        </a:p>
      </dgm:t>
    </dgm:pt>
    <dgm:pt modelId="{521FCB8C-3112-42C6-92CF-4ECF32E799C2}" type="pres">
      <dgm:prSet presAssocID="{6CDA4D99-46C6-4A37-8999-6D1FC4611A14}" presName="sibTrans" presStyleCnt="0"/>
      <dgm:spPr/>
    </dgm:pt>
    <dgm:pt modelId="{CBB0B951-2AF2-4AE0-95C1-488630266B4B}" type="pres">
      <dgm:prSet presAssocID="{CA92E60F-83F6-49A5-9B7A-7034CEDA0753}" presName="node" presStyleLbl="node1" presStyleIdx="9" presStyleCnt="12">
        <dgm:presLayoutVars>
          <dgm:bulletEnabled val="1"/>
        </dgm:presLayoutVars>
      </dgm:prSet>
      <dgm:spPr/>
      <dgm:t>
        <a:bodyPr/>
        <a:lstStyle/>
        <a:p>
          <a:endParaRPr lang="en-GB"/>
        </a:p>
      </dgm:t>
    </dgm:pt>
    <dgm:pt modelId="{69CC8AF1-34BC-4E96-BB7E-5A17C2D702B3}" type="pres">
      <dgm:prSet presAssocID="{3A63127C-EE1C-4603-B052-95FF4EC02E5D}" presName="sibTrans" presStyleCnt="0"/>
      <dgm:spPr/>
    </dgm:pt>
    <dgm:pt modelId="{D5C6A545-30EA-426F-BF3B-B3D0E09EC242}" type="pres">
      <dgm:prSet presAssocID="{DD27DF1F-156D-4E2E-BAFE-3F82837F9F30}" presName="node" presStyleLbl="node1" presStyleIdx="10" presStyleCnt="12">
        <dgm:presLayoutVars>
          <dgm:bulletEnabled val="1"/>
        </dgm:presLayoutVars>
      </dgm:prSet>
      <dgm:spPr/>
      <dgm:t>
        <a:bodyPr/>
        <a:lstStyle/>
        <a:p>
          <a:endParaRPr lang="en-GB"/>
        </a:p>
      </dgm:t>
    </dgm:pt>
    <dgm:pt modelId="{BC175A8F-BDEF-4938-9FA7-088FCBFCB8F3}" type="pres">
      <dgm:prSet presAssocID="{A6578408-BACB-4C5E-9D13-79033A9C7B8A}" presName="sibTrans" presStyleCnt="0"/>
      <dgm:spPr/>
    </dgm:pt>
    <dgm:pt modelId="{6AEC4A3F-9293-4854-A318-3428F4832A77}" type="pres">
      <dgm:prSet presAssocID="{94E1ECE7-8736-4155-AAFC-365D4F6B439C}" presName="node" presStyleLbl="node1" presStyleIdx="11" presStyleCnt="12">
        <dgm:presLayoutVars>
          <dgm:bulletEnabled val="1"/>
        </dgm:presLayoutVars>
      </dgm:prSet>
      <dgm:spPr/>
      <dgm:t>
        <a:bodyPr/>
        <a:lstStyle/>
        <a:p>
          <a:endParaRPr lang="en-GB"/>
        </a:p>
      </dgm:t>
    </dgm:pt>
  </dgm:ptLst>
  <dgm:cxnLst>
    <dgm:cxn modelId="{8555BA9B-3E69-453A-9C7E-87C16B19C46B}" srcId="{C9422645-B0CB-48C3-8A83-5A3A5FDD4470}" destId="{DD27DF1F-156D-4E2E-BAFE-3F82837F9F30}" srcOrd="10" destOrd="0" parTransId="{C1557A12-FAF0-4C96-A00B-7D2F147CD4CB}" sibTransId="{A6578408-BACB-4C5E-9D13-79033A9C7B8A}"/>
    <dgm:cxn modelId="{3CDA2C11-E7A7-4B6E-A225-2EB0CA896A2C}" srcId="{C9422645-B0CB-48C3-8A83-5A3A5FDD4470}" destId="{94E1ECE7-8736-4155-AAFC-365D4F6B439C}" srcOrd="11" destOrd="0" parTransId="{285A31AD-5273-4793-BCB8-5E868B0B7A34}" sibTransId="{9A0153FD-37CA-4BB4-8477-F3D11A2466BA}"/>
    <dgm:cxn modelId="{D0F5874E-CAE3-0942-8690-1B9EA334FCEA}" type="presOf" srcId="{D0D4990E-7C96-4B13-94CC-0174D0DC5D32}" destId="{F12B790F-9692-4F9E-885C-82733BD2CFEC}" srcOrd="0" destOrd="0" presId="urn:microsoft.com/office/officeart/2005/8/layout/default#3"/>
    <dgm:cxn modelId="{5128ABC2-F7F8-8E4E-A74F-739FA9409B67}" type="presOf" srcId="{CC8A2030-FFD6-4F86-AE4D-8C3696F5E3C9}" destId="{34103AC0-3F8A-47E9-8BBA-D843826FC50A}" srcOrd="0" destOrd="0" presId="urn:microsoft.com/office/officeart/2005/8/layout/default#3"/>
    <dgm:cxn modelId="{A949BFEE-172F-7D46-BB6C-70230A94B058}" type="presOf" srcId="{CC9CE7A1-42FF-4977-8CE8-4BC94A0EE815}" destId="{5F140A80-85C7-4985-BDC9-B67A0D8DA5B9}" srcOrd="0" destOrd="0" presId="urn:microsoft.com/office/officeart/2005/8/layout/default#3"/>
    <dgm:cxn modelId="{2CB3049F-2409-406E-9B77-1B2FACA34BAF}" srcId="{C9422645-B0CB-48C3-8A83-5A3A5FDD4470}" destId="{891DB314-E6C2-4E4C-9E92-AB3C4508E448}" srcOrd="4" destOrd="0" parTransId="{DE33A7D2-EE81-4F17-B4B5-23655FBC09DB}" sibTransId="{C756CBCE-5620-4D88-87EB-B751C34C00D7}"/>
    <dgm:cxn modelId="{EA3BBBA4-B29B-4B09-A45E-49A5DF83963C}" srcId="{C9422645-B0CB-48C3-8A83-5A3A5FDD4470}" destId="{CE95EB8D-E5F2-4164-924D-59071B577F00}" srcOrd="0" destOrd="0" parTransId="{D712A823-858F-4F2B-BD0D-62E19B808F84}" sibTransId="{AAF239BA-AC82-4EB5-B848-3B36DB3FACD3}"/>
    <dgm:cxn modelId="{AA67BDFB-E3B4-4D1D-BB21-36C4214311A8}" srcId="{C9422645-B0CB-48C3-8A83-5A3A5FDD4470}" destId="{8ABA50F1-EE53-41E3-8534-A22D36AF8F65}" srcOrd="7" destOrd="0" parTransId="{EAF4A5A1-5204-44CE-BAD3-8411A7076B25}" sibTransId="{7F13D1CE-6BBA-4E8D-AEF6-06F08969DBAE}"/>
    <dgm:cxn modelId="{7539A021-B43F-CC46-8589-6895D69A1D80}" type="presOf" srcId="{CA92E60F-83F6-49A5-9B7A-7034CEDA0753}" destId="{CBB0B951-2AF2-4AE0-95C1-488630266B4B}" srcOrd="0" destOrd="0" presId="urn:microsoft.com/office/officeart/2005/8/layout/default#3"/>
    <dgm:cxn modelId="{61FAF059-9506-3B41-B4B9-A399A9F99E05}" type="presOf" srcId="{94E1ECE7-8736-4155-AAFC-365D4F6B439C}" destId="{6AEC4A3F-9293-4854-A318-3428F4832A77}" srcOrd="0" destOrd="0" presId="urn:microsoft.com/office/officeart/2005/8/layout/default#3"/>
    <dgm:cxn modelId="{B48BAA70-BDD2-A54F-9F63-41E8A1464243}" type="presOf" srcId="{DD27DF1F-156D-4E2E-BAFE-3F82837F9F30}" destId="{D5C6A545-30EA-426F-BF3B-B3D0E09EC242}" srcOrd="0" destOrd="0" presId="urn:microsoft.com/office/officeart/2005/8/layout/default#3"/>
    <dgm:cxn modelId="{F7A36C63-9640-43D3-9E7D-14D20770D82E}" srcId="{C9422645-B0CB-48C3-8A83-5A3A5FDD4470}" destId="{D0D4990E-7C96-4B13-94CC-0174D0DC5D32}" srcOrd="2" destOrd="0" parTransId="{8F502861-A27B-49A5-A3FC-02C8B9B38890}" sibTransId="{3C987973-CA5D-4DD7-9695-BEBFDBD30528}"/>
    <dgm:cxn modelId="{EB04775A-39D6-C04B-9886-D8C62D730A72}" type="presOf" srcId="{CE95EB8D-E5F2-4164-924D-59071B577F00}" destId="{2E809B4E-C7BC-4E75-90FB-87538339FB06}" srcOrd="0" destOrd="0" presId="urn:microsoft.com/office/officeart/2005/8/layout/default#3"/>
    <dgm:cxn modelId="{448894FC-725F-E044-B75E-4F8FFF57349D}" type="presOf" srcId="{722B40EE-A031-4E47-8412-1CFDC8F0B8D9}" destId="{43783E6E-716E-4084-BEB3-B2E64EFDE7E8}" srcOrd="0" destOrd="0" presId="urn:microsoft.com/office/officeart/2005/8/layout/default#3"/>
    <dgm:cxn modelId="{0249C185-3082-4FCA-8445-1BCC64739159}" srcId="{C9422645-B0CB-48C3-8A83-5A3A5FDD4470}" destId="{CC8A2030-FFD6-4F86-AE4D-8C3696F5E3C9}" srcOrd="1" destOrd="0" parTransId="{B52850A4-1381-4F02-935A-54414A23ABDD}" sibTransId="{DBEAABE2-051B-4383-B75E-E444CCA834AF}"/>
    <dgm:cxn modelId="{B31EB4D6-8B5A-A147-9E01-8F4C1A6C141F}" type="presOf" srcId="{891DB314-E6C2-4E4C-9E92-AB3C4508E448}" destId="{CF0FC0BC-94D8-4332-9C87-5B9BA0C169CA}" srcOrd="0" destOrd="0" presId="urn:microsoft.com/office/officeart/2005/8/layout/default#3"/>
    <dgm:cxn modelId="{5B56A71F-7814-4913-B40D-FAE2A3308F3A}" srcId="{C9422645-B0CB-48C3-8A83-5A3A5FDD4470}" destId="{C28356F0-9C6B-4A37-A3E9-E161B7CE9432}" srcOrd="5" destOrd="0" parTransId="{82B5DD4A-54F3-4BD2-8B15-05F990D85B0A}" sibTransId="{830FCDE5-0273-406F-B403-F577E74D4270}"/>
    <dgm:cxn modelId="{9AA361DF-EFDD-46A3-9CB4-F9C9A17782DF}" srcId="{C9422645-B0CB-48C3-8A83-5A3A5FDD4470}" destId="{CA92E60F-83F6-49A5-9B7A-7034CEDA0753}" srcOrd="9" destOrd="0" parTransId="{35366B68-E6F6-4EA3-ADE8-DF35F7C8718D}" sibTransId="{3A63127C-EE1C-4603-B052-95FF4EC02E5D}"/>
    <dgm:cxn modelId="{80A1A0F0-4112-8B40-B2C4-2846777AEF06}" type="presOf" srcId="{8ABA50F1-EE53-41E3-8534-A22D36AF8F65}" destId="{CD5E67D8-22A2-4B8F-9202-DF1B06548100}" srcOrd="0" destOrd="0" presId="urn:microsoft.com/office/officeart/2005/8/layout/default#3"/>
    <dgm:cxn modelId="{65469A8A-6E12-4EEF-AFEB-ABAEFC7E7517}" srcId="{C9422645-B0CB-48C3-8A83-5A3A5FDD4470}" destId="{6405E4EC-6833-4C03-95F1-7989AAAA989F}" srcOrd="8" destOrd="0" parTransId="{F2A46D37-C5CE-45B7-BBFE-422EA692615E}" sibTransId="{6CDA4D99-46C6-4A37-8999-6D1FC4611A14}"/>
    <dgm:cxn modelId="{A334AFA9-C234-4B29-8722-168235F964F4}" srcId="{C9422645-B0CB-48C3-8A83-5A3A5FDD4470}" destId="{722B40EE-A031-4E47-8412-1CFDC8F0B8D9}" srcOrd="6" destOrd="0" parTransId="{A7A2EC16-8B7D-4ECC-B5B1-824B86D7FC86}" sibTransId="{539A152B-3A0C-42B4-9721-42E8CE44DDCF}"/>
    <dgm:cxn modelId="{3D5A4DB3-64FB-4E50-8B33-DB43F9CB64EC}" srcId="{C9422645-B0CB-48C3-8A83-5A3A5FDD4470}" destId="{CC9CE7A1-42FF-4977-8CE8-4BC94A0EE815}" srcOrd="3" destOrd="0" parTransId="{4C5BA35C-BFDB-48A1-8EB7-424F35DEA55D}" sibTransId="{0017EACF-E293-44C7-97F4-AA096BA2CDFC}"/>
    <dgm:cxn modelId="{A38F8668-6EAA-1D44-8DEA-E8DB0C2956DE}" type="presOf" srcId="{6405E4EC-6833-4C03-95F1-7989AAAA989F}" destId="{F409CE1F-ABEA-4FA9-BDC6-4B54075F063C}" srcOrd="0" destOrd="0" presId="urn:microsoft.com/office/officeart/2005/8/layout/default#3"/>
    <dgm:cxn modelId="{AA23F5DF-6393-1E4C-B15B-428155F38B82}" type="presOf" srcId="{C9422645-B0CB-48C3-8A83-5A3A5FDD4470}" destId="{D5146909-BEC4-47FA-A7F1-698F13B60781}" srcOrd="0" destOrd="0" presId="urn:microsoft.com/office/officeart/2005/8/layout/default#3"/>
    <dgm:cxn modelId="{F3D72E21-918E-B746-82DF-44EE91DF508B}" type="presOf" srcId="{C28356F0-9C6B-4A37-A3E9-E161B7CE9432}" destId="{2A4CF460-BF93-4202-BE4E-130D9BE50B7F}" srcOrd="0" destOrd="0" presId="urn:microsoft.com/office/officeart/2005/8/layout/default#3"/>
    <dgm:cxn modelId="{0FADB6D0-B62E-FA4B-AF15-03876F0ED2C3}" type="presParOf" srcId="{D5146909-BEC4-47FA-A7F1-698F13B60781}" destId="{2E809B4E-C7BC-4E75-90FB-87538339FB06}" srcOrd="0" destOrd="0" presId="urn:microsoft.com/office/officeart/2005/8/layout/default#3"/>
    <dgm:cxn modelId="{175D71EA-EB47-3A47-A627-2980229DAC40}" type="presParOf" srcId="{D5146909-BEC4-47FA-A7F1-698F13B60781}" destId="{786532EF-3851-4A89-BAA9-FB65A6DC4146}" srcOrd="1" destOrd="0" presId="urn:microsoft.com/office/officeart/2005/8/layout/default#3"/>
    <dgm:cxn modelId="{3F22ABCA-DA34-E841-A7F5-A3534105A507}" type="presParOf" srcId="{D5146909-BEC4-47FA-A7F1-698F13B60781}" destId="{34103AC0-3F8A-47E9-8BBA-D843826FC50A}" srcOrd="2" destOrd="0" presId="urn:microsoft.com/office/officeart/2005/8/layout/default#3"/>
    <dgm:cxn modelId="{8C59A454-F45E-624C-8626-F4F032C1826B}" type="presParOf" srcId="{D5146909-BEC4-47FA-A7F1-698F13B60781}" destId="{0C4379DA-4467-432E-9C25-9BF45CE0AA44}" srcOrd="3" destOrd="0" presId="urn:microsoft.com/office/officeart/2005/8/layout/default#3"/>
    <dgm:cxn modelId="{1D86B472-7BBA-4941-9F65-542D1B5DBD80}" type="presParOf" srcId="{D5146909-BEC4-47FA-A7F1-698F13B60781}" destId="{F12B790F-9692-4F9E-885C-82733BD2CFEC}" srcOrd="4" destOrd="0" presId="urn:microsoft.com/office/officeart/2005/8/layout/default#3"/>
    <dgm:cxn modelId="{D4779CB6-E798-D749-86DE-FA678D9E63FE}" type="presParOf" srcId="{D5146909-BEC4-47FA-A7F1-698F13B60781}" destId="{1C49FB22-82EE-41C2-A121-BA5247A460FE}" srcOrd="5" destOrd="0" presId="urn:microsoft.com/office/officeart/2005/8/layout/default#3"/>
    <dgm:cxn modelId="{4D97648A-46EB-5348-AA9C-BB4CEB01E1BC}" type="presParOf" srcId="{D5146909-BEC4-47FA-A7F1-698F13B60781}" destId="{5F140A80-85C7-4985-BDC9-B67A0D8DA5B9}" srcOrd="6" destOrd="0" presId="urn:microsoft.com/office/officeart/2005/8/layout/default#3"/>
    <dgm:cxn modelId="{AD26B89D-DAF4-014B-9ADF-6CB7C9477F44}" type="presParOf" srcId="{D5146909-BEC4-47FA-A7F1-698F13B60781}" destId="{2914E7C2-4DF2-414A-AB3D-B9D4AF77EFC5}" srcOrd="7" destOrd="0" presId="urn:microsoft.com/office/officeart/2005/8/layout/default#3"/>
    <dgm:cxn modelId="{41E2E35C-FB85-B647-9648-1A2C513D4E7C}" type="presParOf" srcId="{D5146909-BEC4-47FA-A7F1-698F13B60781}" destId="{CF0FC0BC-94D8-4332-9C87-5B9BA0C169CA}" srcOrd="8" destOrd="0" presId="urn:microsoft.com/office/officeart/2005/8/layout/default#3"/>
    <dgm:cxn modelId="{0F65BB90-0FDE-5044-9807-EE23230F3E6F}" type="presParOf" srcId="{D5146909-BEC4-47FA-A7F1-698F13B60781}" destId="{58328F22-662F-4676-9376-20E91765CDDF}" srcOrd="9" destOrd="0" presId="urn:microsoft.com/office/officeart/2005/8/layout/default#3"/>
    <dgm:cxn modelId="{3DE6EF8C-75B6-0F45-B3D6-0BBB7BEC4B45}" type="presParOf" srcId="{D5146909-BEC4-47FA-A7F1-698F13B60781}" destId="{2A4CF460-BF93-4202-BE4E-130D9BE50B7F}" srcOrd="10" destOrd="0" presId="urn:microsoft.com/office/officeart/2005/8/layout/default#3"/>
    <dgm:cxn modelId="{0A16D41F-AE59-1046-8DDF-BA8AE5B16023}" type="presParOf" srcId="{D5146909-BEC4-47FA-A7F1-698F13B60781}" destId="{5676E30E-0EE3-4422-B4E8-C0DB813F504F}" srcOrd="11" destOrd="0" presId="urn:microsoft.com/office/officeart/2005/8/layout/default#3"/>
    <dgm:cxn modelId="{3A25FA5F-636C-4648-BC06-94DC20C26ACD}" type="presParOf" srcId="{D5146909-BEC4-47FA-A7F1-698F13B60781}" destId="{43783E6E-716E-4084-BEB3-B2E64EFDE7E8}" srcOrd="12" destOrd="0" presId="urn:microsoft.com/office/officeart/2005/8/layout/default#3"/>
    <dgm:cxn modelId="{E503EFCF-230C-6A4A-A38A-1B1BDB407D8F}" type="presParOf" srcId="{D5146909-BEC4-47FA-A7F1-698F13B60781}" destId="{0C2F1BCD-8410-4E08-BCF4-78DF4379106C}" srcOrd="13" destOrd="0" presId="urn:microsoft.com/office/officeart/2005/8/layout/default#3"/>
    <dgm:cxn modelId="{AB90320D-2731-B84B-8F18-1C9DF728AED6}" type="presParOf" srcId="{D5146909-BEC4-47FA-A7F1-698F13B60781}" destId="{CD5E67D8-22A2-4B8F-9202-DF1B06548100}" srcOrd="14" destOrd="0" presId="urn:microsoft.com/office/officeart/2005/8/layout/default#3"/>
    <dgm:cxn modelId="{9132F039-2824-7445-9C5F-F5CEB58BE18E}" type="presParOf" srcId="{D5146909-BEC4-47FA-A7F1-698F13B60781}" destId="{D475F1CD-BBA4-426D-9269-6A20A476B7B4}" srcOrd="15" destOrd="0" presId="urn:microsoft.com/office/officeart/2005/8/layout/default#3"/>
    <dgm:cxn modelId="{BB42C085-DA35-3E40-8497-2501462FFFC2}" type="presParOf" srcId="{D5146909-BEC4-47FA-A7F1-698F13B60781}" destId="{F409CE1F-ABEA-4FA9-BDC6-4B54075F063C}" srcOrd="16" destOrd="0" presId="urn:microsoft.com/office/officeart/2005/8/layout/default#3"/>
    <dgm:cxn modelId="{0F5BE09A-294E-2C40-A94A-BECDE54DE57C}" type="presParOf" srcId="{D5146909-BEC4-47FA-A7F1-698F13B60781}" destId="{521FCB8C-3112-42C6-92CF-4ECF32E799C2}" srcOrd="17" destOrd="0" presId="urn:microsoft.com/office/officeart/2005/8/layout/default#3"/>
    <dgm:cxn modelId="{40BEAAAD-7D90-ED4D-8586-46F4F98FD962}" type="presParOf" srcId="{D5146909-BEC4-47FA-A7F1-698F13B60781}" destId="{CBB0B951-2AF2-4AE0-95C1-488630266B4B}" srcOrd="18" destOrd="0" presId="urn:microsoft.com/office/officeart/2005/8/layout/default#3"/>
    <dgm:cxn modelId="{296727A8-B0EF-344A-913D-CD46BAADDAC8}" type="presParOf" srcId="{D5146909-BEC4-47FA-A7F1-698F13B60781}" destId="{69CC8AF1-34BC-4E96-BB7E-5A17C2D702B3}" srcOrd="19" destOrd="0" presId="urn:microsoft.com/office/officeart/2005/8/layout/default#3"/>
    <dgm:cxn modelId="{B40CE3A8-223C-094A-BB72-418608640996}" type="presParOf" srcId="{D5146909-BEC4-47FA-A7F1-698F13B60781}" destId="{D5C6A545-30EA-426F-BF3B-B3D0E09EC242}" srcOrd="20" destOrd="0" presId="urn:microsoft.com/office/officeart/2005/8/layout/default#3"/>
    <dgm:cxn modelId="{CCEECD57-BB9C-E648-AC25-7275EC36F338}" type="presParOf" srcId="{D5146909-BEC4-47FA-A7F1-698F13B60781}" destId="{BC175A8F-BDEF-4938-9FA7-088FCBFCB8F3}" srcOrd="21" destOrd="0" presId="urn:microsoft.com/office/officeart/2005/8/layout/default#3"/>
    <dgm:cxn modelId="{F29701BD-3FBB-6441-A0FC-CF9DC01013EA}" type="presParOf" srcId="{D5146909-BEC4-47FA-A7F1-698F13B60781}" destId="{6AEC4A3F-9293-4854-A318-3428F4832A77}" srcOrd="22"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4811" cy="49371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52862" y="0"/>
            <a:ext cx="2944811" cy="49371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930275" y="739775"/>
            <a:ext cx="4937124" cy="37036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06462" y="4689475"/>
            <a:ext cx="4984749" cy="4443411"/>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9378950"/>
            <a:ext cx="2944811" cy="493711"/>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52862" y="9378950"/>
            <a:ext cx="2944811" cy="493711"/>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marL="0" lvl="0" indent="0">
              <a:spcBef>
                <a:spcPts val="0"/>
              </a:spcBef>
              <a:buClr>
                <a:srgbClr val="000000"/>
              </a:buClr>
              <a:buSzPct val="25000"/>
              <a:buFont typeface="Arial"/>
              <a:buNone/>
            </a:pPr>
            <a:fld id="{00000000-1234-1234-1234-123412341234}" type="slidenum">
              <a:rPr lang="en-US"/>
              <a:t>‹#›</a:t>
            </a:fld>
            <a:endParaRPr lang="en-US"/>
          </a:p>
        </p:txBody>
      </p:sp>
    </p:spTree>
    <p:extLst>
      <p:ext uri="{BB962C8B-B14F-4D97-AF65-F5344CB8AC3E}">
        <p14:creationId xmlns:p14="http://schemas.microsoft.com/office/powerpoint/2010/main" val="23921358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906463" y="4689476"/>
            <a:ext cx="4984749" cy="4443411"/>
          </a:xfrm>
          <a:prstGeom prst="rect">
            <a:avLst/>
          </a:prstGeom>
        </p:spPr>
        <p:txBody>
          <a:bodyPr lIns="91425" tIns="91425" rIns="91425" bIns="91425" anchor="ctr" anchorCtr="0">
            <a:noAutofit/>
          </a:bodyPr>
          <a:lstStyle/>
          <a:p>
            <a:pPr>
              <a:spcBef>
                <a:spcPts val="0"/>
              </a:spcBef>
              <a:buNone/>
            </a:pPr>
            <a:endParaRPr/>
          </a:p>
        </p:txBody>
      </p:sp>
      <p:sp>
        <p:nvSpPr>
          <p:cNvPr id="44" name="Shape 44"/>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9121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30275" y="739775"/>
            <a:ext cx="4937125" cy="3703638"/>
          </a:xfrm>
          <a:ln/>
        </p:spPr>
      </p:sp>
      <p:sp>
        <p:nvSpPr>
          <p:cNvPr id="3891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In AO4 points are evidenced by the use of references to the text. There is no requirement to use subject terminology</a:t>
            </a:r>
          </a:p>
          <a:p>
            <a:r>
              <a:rPr lang="en-GB"/>
              <a:t>In AO2 points are on language and structure specifically and are evidenced by the use of examples and subject terminology</a:t>
            </a:r>
          </a:p>
          <a:p>
            <a:endParaRPr lang="en-GB"/>
          </a:p>
          <a:p>
            <a:r>
              <a:rPr lang="en-GB">
                <a:solidFill>
                  <a:srgbClr val="FF0000"/>
                </a:solidFill>
              </a:rPr>
              <a:t>AO2 is focussed analysis on the language and structure, where AO4 asks candidates to step back and view the wider scene – this is where ‘SITE’ is useful.</a:t>
            </a:r>
          </a:p>
        </p:txBody>
      </p:sp>
      <p:sp>
        <p:nvSpPr>
          <p:cNvPr id="3891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FC6CE21D-F33F-554A-8189-DB9544BF37B3}" type="slidenum">
              <a:rPr lang="en-GB">
                <a:latin typeface="Arial" charset="0"/>
              </a:rPr>
              <a:pPr/>
              <a:t>11</a:t>
            </a:fld>
            <a:endParaRPr lang="en-GB">
              <a:latin typeface="Arial" charset="0"/>
            </a:endParaRPr>
          </a:p>
        </p:txBody>
      </p:sp>
    </p:spTree>
    <p:extLst>
      <p:ext uri="{BB962C8B-B14F-4D97-AF65-F5344CB8AC3E}">
        <p14:creationId xmlns:p14="http://schemas.microsoft.com/office/powerpoint/2010/main" val="799621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30275" y="739775"/>
            <a:ext cx="4937125" cy="3703638"/>
          </a:xfrm>
          <a:ln/>
        </p:spPr>
      </p:sp>
      <p:sp>
        <p:nvSpPr>
          <p:cNvPr id="4096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The stem will always be ‘In this extract, there is…’</a:t>
            </a:r>
          </a:p>
          <a:p>
            <a:r>
              <a:rPr lang="en-GB"/>
              <a:t>What follows is standard</a:t>
            </a:r>
          </a:p>
        </p:txBody>
      </p:sp>
      <p:sp>
        <p:nvSpPr>
          <p:cNvPr id="4096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5783569D-D6EA-1249-A567-9B7A768DDEB2}" type="slidenum">
              <a:rPr lang="en-GB">
                <a:latin typeface="Arial" charset="0"/>
              </a:rPr>
              <a:pPr/>
              <a:t>12</a:t>
            </a:fld>
            <a:endParaRPr lang="en-GB">
              <a:latin typeface="Arial" charset="0"/>
            </a:endParaRPr>
          </a:p>
        </p:txBody>
      </p:sp>
    </p:spTree>
    <p:extLst>
      <p:ext uri="{BB962C8B-B14F-4D97-AF65-F5344CB8AC3E}">
        <p14:creationId xmlns:p14="http://schemas.microsoft.com/office/powerpoint/2010/main" val="3531913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30275" y="739775"/>
            <a:ext cx="4937125" cy="3703638"/>
          </a:xfrm>
          <a:ln/>
        </p:spPr>
      </p:sp>
      <p:sp>
        <p:nvSpPr>
          <p:cNvPr id="4301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Again, the ‘evaluate’ section is identical </a:t>
            </a:r>
          </a:p>
        </p:txBody>
      </p:sp>
      <p:sp>
        <p:nvSpPr>
          <p:cNvPr id="4301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E18371EA-690E-2249-9A9C-B3915E912DF0}" type="slidenum">
              <a:rPr lang="en-GB">
                <a:latin typeface="Arial" charset="0"/>
              </a:rPr>
              <a:pPr/>
              <a:t>13</a:t>
            </a:fld>
            <a:endParaRPr lang="en-GB">
              <a:latin typeface="Arial" charset="0"/>
            </a:endParaRPr>
          </a:p>
        </p:txBody>
      </p:sp>
    </p:spTree>
    <p:extLst>
      <p:ext uri="{BB962C8B-B14F-4D97-AF65-F5344CB8AC3E}">
        <p14:creationId xmlns:p14="http://schemas.microsoft.com/office/powerpoint/2010/main" val="828824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30275" y="739775"/>
            <a:ext cx="4937125" cy="3703638"/>
          </a:xfrm>
          <a:ln/>
        </p:spPr>
      </p:sp>
      <p:sp>
        <p:nvSpPr>
          <p:cNvPr id="4505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Reassuring for teachers as expectations are always clear and easy to understand, and the mark scheme is standard.</a:t>
            </a:r>
          </a:p>
        </p:txBody>
      </p:sp>
      <p:sp>
        <p:nvSpPr>
          <p:cNvPr id="4506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FECB0EA7-2A92-5640-8DD2-926790F9F7A1}" type="slidenum">
              <a:rPr lang="en-GB">
                <a:latin typeface="Arial" charset="0"/>
              </a:rPr>
              <a:pPr/>
              <a:t>14</a:t>
            </a:fld>
            <a:endParaRPr lang="en-GB">
              <a:latin typeface="Arial" charset="0"/>
            </a:endParaRPr>
          </a:p>
        </p:txBody>
      </p:sp>
    </p:spTree>
    <p:extLst>
      <p:ext uri="{BB962C8B-B14F-4D97-AF65-F5344CB8AC3E}">
        <p14:creationId xmlns:p14="http://schemas.microsoft.com/office/powerpoint/2010/main" val="281803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30275" y="739775"/>
            <a:ext cx="4937125" cy="3703638"/>
          </a:xfrm>
          <a:ln/>
        </p:spPr>
      </p:sp>
      <p:sp>
        <p:nvSpPr>
          <p:cNvPr id="4710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SITE is a technique to remember the different areas to comment on in any text – these are referenced in the mark scheme. This links to the stepping back, observing the whole text and taking a wider view.</a:t>
            </a:r>
          </a:p>
          <a:p>
            <a:r>
              <a:rPr lang="en-GB"/>
              <a:t>It is not necessarily the case that all four </a:t>
            </a:r>
            <a:r>
              <a:rPr lang="en-GB" b="1"/>
              <a:t>can be </a:t>
            </a:r>
            <a:r>
              <a:rPr lang="en-GB"/>
              <a:t>or </a:t>
            </a:r>
            <a:r>
              <a:rPr lang="en-GB" b="1"/>
              <a:t>need to be </a:t>
            </a:r>
            <a:r>
              <a:rPr lang="en-GB"/>
              <a:t>commented on to achieve top marks – some areas may not be relevant in the text examined.</a:t>
            </a:r>
          </a:p>
        </p:txBody>
      </p:sp>
      <p:sp>
        <p:nvSpPr>
          <p:cNvPr id="4710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067343EB-1275-7545-9640-B36245884688}" type="slidenum">
              <a:rPr lang="en-GB">
                <a:latin typeface="Arial" charset="0"/>
              </a:rPr>
              <a:pPr/>
              <a:t>15</a:t>
            </a:fld>
            <a:endParaRPr lang="en-GB">
              <a:latin typeface="Arial" charset="0"/>
            </a:endParaRPr>
          </a:p>
        </p:txBody>
      </p:sp>
    </p:spTree>
    <p:extLst>
      <p:ext uri="{BB962C8B-B14F-4D97-AF65-F5344CB8AC3E}">
        <p14:creationId xmlns:p14="http://schemas.microsoft.com/office/powerpoint/2010/main" val="2690766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30275" y="739775"/>
            <a:ext cx="4937125" cy="3703638"/>
          </a:xfrm>
          <a:ln/>
        </p:spPr>
      </p:sp>
      <p:sp>
        <p:nvSpPr>
          <p:cNvPr id="4915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This is one possible technique – but is not the only one!</a:t>
            </a:r>
          </a:p>
        </p:txBody>
      </p:sp>
      <p:sp>
        <p:nvSpPr>
          <p:cNvPr id="4915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BAE39235-AA0B-CD4E-9AAA-7D405DBC764E}" type="slidenum">
              <a:rPr lang="en-GB">
                <a:latin typeface="Arial" charset="0"/>
              </a:rPr>
              <a:pPr/>
              <a:t>16</a:t>
            </a:fld>
            <a:endParaRPr lang="en-GB">
              <a:latin typeface="Arial" charset="0"/>
            </a:endParaRPr>
          </a:p>
        </p:txBody>
      </p:sp>
    </p:spTree>
    <p:extLst>
      <p:ext uri="{BB962C8B-B14F-4D97-AF65-F5344CB8AC3E}">
        <p14:creationId xmlns:p14="http://schemas.microsoft.com/office/powerpoint/2010/main" val="1552062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30275" y="739775"/>
            <a:ext cx="4937125" cy="3703638"/>
          </a:xfrm>
          <a:ln/>
        </p:spPr>
      </p:sp>
      <p:sp>
        <p:nvSpPr>
          <p:cNvPr id="5120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This is the first section of the text from the SAMS</a:t>
            </a:r>
          </a:p>
          <a:p>
            <a:r>
              <a:rPr lang="en-GB"/>
              <a:t>In a small section of the text there may not be a need to evaluate all of the SITE areas, but questions can be posed to encourage comment</a:t>
            </a:r>
          </a:p>
        </p:txBody>
      </p:sp>
      <p:sp>
        <p:nvSpPr>
          <p:cNvPr id="5120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8F8DBDC8-EC5C-C14A-822F-61115C712BC3}" type="slidenum">
              <a:rPr lang="en-GB">
                <a:latin typeface="Arial" charset="0"/>
              </a:rPr>
              <a:pPr/>
              <a:t>17</a:t>
            </a:fld>
            <a:endParaRPr lang="en-GB">
              <a:latin typeface="Arial" charset="0"/>
            </a:endParaRPr>
          </a:p>
        </p:txBody>
      </p:sp>
    </p:spTree>
    <p:extLst>
      <p:ext uri="{BB962C8B-B14F-4D97-AF65-F5344CB8AC3E}">
        <p14:creationId xmlns:p14="http://schemas.microsoft.com/office/powerpoint/2010/main" val="64496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30275" y="739775"/>
            <a:ext cx="4937125" cy="3703638"/>
          </a:xfrm>
          <a:ln/>
        </p:spPr>
      </p:sp>
      <p:sp>
        <p:nvSpPr>
          <p:cNvPr id="5325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This is some possible comment a student may offer. Different sections of the text could be examined, then a full response produced.</a:t>
            </a:r>
          </a:p>
        </p:txBody>
      </p:sp>
      <p:sp>
        <p:nvSpPr>
          <p:cNvPr id="5325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DC0BCCB0-F13F-A349-A746-D0181A251C9F}" type="slidenum">
              <a:rPr lang="en-GB">
                <a:latin typeface="Arial" charset="0"/>
              </a:rPr>
              <a:pPr/>
              <a:t>18</a:t>
            </a:fld>
            <a:endParaRPr lang="en-GB">
              <a:latin typeface="Arial" charset="0"/>
            </a:endParaRPr>
          </a:p>
        </p:txBody>
      </p:sp>
    </p:spTree>
    <p:extLst>
      <p:ext uri="{BB962C8B-B14F-4D97-AF65-F5344CB8AC3E}">
        <p14:creationId xmlns:p14="http://schemas.microsoft.com/office/powerpoint/2010/main" val="1868629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930275" y="739775"/>
            <a:ext cx="4937125" cy="3703638"/>
          </a:xfrm>
          <a:ln/>
        </p:spPr>
      </p:sp>
      <p:sp>
        <p:nvSpPr>
          <p:cNvPr id="5529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5530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553F0BF4-9342-2048-B6D8-92EA9418984B}" type="slidenum">
              <a:rPr lang="en-GB">
                <a:latin typeface="Arial" charset="0"/>
              </a:rPr>
              <a:pPr/>
              <a:t>19</a:t>
            </a:fld>
            <a:endParaRPr lang="en-GB">
              <a:latin typeface="Arial" charset="0"/>
            </a:endParaRPr>
          </a:p>
        </p:txBody>
      </p:sp>
    </p:spTree>
    <p:extLst>
      <p:ext uri="{BB962C8B-B14F-4D97-AF65-F5344CB8AC3E}">
        <p14:creationId xmlns:p14="http://schemas.microsoft.com/office/powerpoint/2010/main" val="2473192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30275" y="739775"/>
            <a:ext cx="4937125" cy="3703638"/>
          </a:xfrm>
          <a:ln/>
        </p:spPr>
      </p:sp>
      <p:sp>
        <p:nvSpPr>
          <p:cNvPr id="5734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These are the kind of areas that can be commented on.</a:t>
            </a:r>
          </a:p>
        </p:txBody>
      </p:sp>
      <p:sp>
        <p:nvSpPr>
          <p:cNvPr id="5734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66183EE2-3948-EB43-BE84-B82434C0BE6C}" type="slidenum">
              <a:rPr lang="en-GB">
                <a:latin typeface="Arial" charset="0"/>
              </a:rPr>
              <a:pPr/>
              <a:t>20</a:t>
            </a:fld>
            <a:endParaRPr lang="en-GB">
              <a:latin typeface="Arial" charset="0"/>
            </a:endParaRPr>
          </a:p>
        </p:txBody>
      </p:sp>
    </p:spTree>
    <p:extLst>
      <p:ext uri="{BB962C8B-B14F-4D97-AF65-F5344CB8AC3E}">
        <p14:creationId xmlns:p14="http://schemas.microsoft.com/office/powerpoint/2010/main" val="267524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 name="Shape 57"/>
          <p:cNvSpPr txBox="1">
            <a:spLocks noGrp="1"/>
          </p:cNvSpPr>
          <p:nvPr>
            <p:ph type="body" idx="1"/>
          </p:nvPr>
        </p:nvSpPr>
        <p:spPr>
          <a:xfrm>
            <a:off x="906462" y="4689475"/>
            <a:ext cx="4984749" cy="4443411"/>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smtClean="0"/>
              <a:t>Again – as last time round – stress that the agenda isn’t fixed and we can chat about whatever is needed on the day.  </a:t>
            </a:r>
          </a:p>
          <a:p>
            <a:pPr marL="0" marR="0" lvl="0" indent="0" algn="l" rtl="0">
              <a:spcBef>
                <a:spcPts val="0"/>
              </a:spcBef>
              <a:buSzPct val="25000"/>
              <a:buFont typeface="Arial"/>
              <a:buNone/>
            </a:pPr>
            <a:endParaRPr lang="en-US" sz="1800" b="0" i="0" u="none" strike="noStrike" cap="none" baseline="0" dirty="0" smtClean="0"/>
          </a:p>
          <a:p>
            <a:pPr marL="0" marR="0" lvl="0" indent="0" algn="l" rtl="0">
              <a:spcBef>
                <a:spcPts val="0"/>
              </a:spcBef>
              <a:buSzPct val="25000"/>
              <a:buFont typeface="Arial"/>
              <a:buNone/>
            </a:pPr>
            <a:r>
              <a:rPr lang="en-US" sz="1800" b="0" i="0" u="none" strike="noStrike" cap="none" baseline="0" dirty="0" smtClean="0"/>
              <a:t>Start with an informal chat about how the term is going etc and then go through the agenda and the pack</a:t>
            </a:r>
          </a:p>
          <a:p>
            <a:pPr marL="0" marR="0" lvl="0" indent="0" algn="l" rtl="0">
              <a:spcBef>
                <a:spcPts val="0"/>
              </a:spcBef>
              <a:buSzPct val="25000"/>
              <a:buFont typeface="Arial"/>
              <a:buNone/>
            </a:pPr>
            <a:endParaRPr lang="en-US" sz="1800" b="0" i="0" u="none" strike="noStrike" cap="none" baseline="0" dirty="0" smtClean="0"/>
          </a:p>
          <a:p>
            <a:pPr marL="0" marR="0" lvl="0" indent="0" algn="l" rtl="0">
              <a:spcBef>
                <a:spcPts val="0"/>
              </a:spcBef>
              <a:buSzPct val="25000"/>
              <a:buFont typeface="Arial"/>
              <a:buNone/>
            </a:pPr>
            <a:r>
              <a:rPr lang="en-US" sz="1800" b="0" i="0" u="none" strike="noStrike" cap="none" baseline="0" dirty="0" smtClean="0"/>
              <a:t>This is a very ‘Language’ focused event so we would be happy to look at literature next time!</a:t>
            </a:r>
            <a:endParaRPr lang="en-US" sz="1800" b="0" i="0" u="none" strike="noStrike" cap="none" baseline="0" dirty="0"/>
          </a:p>
        </p:txBody>
      </p:sp>
      <p:sp>
        <p:nvSpPr>
          <p:cNvPr id="58" name="Shape 58"/>
          <p:cNvSpPr txBox="1"/>
          <p:nvPr/>
        </p:nvSpPr>
        <p:spPr>
          <a:xfrm>
            <a:off x="3852862" y="9378950"/>
            <a:ext cx="2944811" cy="493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29624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930275" y="739775"/>
            <a:ext cx="4937125" cy="3703638"/>
          </a:xfrm>
          <a:ln/>
        </p:spPr>
      </p:sp>
      <p:sp>
        <p:nvSpPr>
          <p:cNvPr id="6758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Give five minutes for this activity, using a copy of the AO4 mark scheme</a:t>
            </a:r>
          </a:p>
        </p:txBody>
      </p:sp>
      <p:sp>
        <p:nvSpPr>
          <p:cNvPr id="6758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4C8E3BB0-2CB5-9541-9867-0F3625647843}" type="slidenum">
              <a:rPr lang="en-GB">
                <a:latin typeface="Arial" charset="0"/>
              </a:rPr>
              <a:pPr/>
              <a:t>21</a:t>
            </a:fld>
            <a:endParaRPr lang="en-GB">
              <a:latin typeface="Arial" charset="0"/>
            </a:endParaRPr>
          </a:p>
        </p:txBody>
      </p:sp>
    </p:spTree>
    <p:extLst>
      <p:ext uri="{BB962C8B-B14F-4D97-AF65-F5344CB8AC3E}">
        <p14:creationId xmlns:p14="http://schemas.microsoft.com/office/powerpoint/2010/main" val="3015889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930275" y="739775"/>
            <a:ext cx="4937125" cy="3703638"/>
          </a:xfrm>
          <a:ln/>
        </p:spPr>
      </p:sp>
      <p:sp>
        <p:nvSpPr>
          <p:cNvPr id="6963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Three key areas: </a:t>
            </a:r>
          </a:p>
          <a:p>
            <a:r>
              <a:rPr lang="en-GB"/>
              <a:t>Quality of writing (description, comment, explanation, analysis or evaluation)</a:t>
            </a:r>
          </a:p>
          <a:p>
            <a:r>
              <a:rPr lang="en-GB"/>
              <a:t>Level of opinion (assertion, opinion, judgement, critical overview)</a:t>
            </a:r>
          </a:p>
          <a:p>
            <a:r>
              <a:rPr lang="en-GB"/>
              <a:t>Level of reference (limited, underdeveloped, appropriate, relevant, detailed, discriminating)</a:t>
            </a:r>
          </a:p>
        </p:txBody>
      </p:sp>
      <p:sp>
        <p:nvSpPr>
          <p:cNvPr id="6963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6F25A977-25E1-5641-A608-24C3DB45C2A4}" type="slidenum">
              <a:rPr lang="en-GB">
                <a:latin typeface="Arial" charset="0"/>
              </a:rPr>
              <a:pPr/>
              <a:t>22</a:t>
            </a:fld>
            <a:endParaRPr lang="en-GB">
              <a:latin typeface="Arial" charset="0"/>
            </a:endParaRPr>
          </a:p>
        </p:txBody>
      </p:sp>
    </p:spTree>
    <p:extLst>
      <p:ext uri="{BB962C8B-B14F-4D97-AF65-F5344CB8AC3E}">
        <p14:creationId xmlns:p14="http://schemas.microsoft.com/office/powerpoint/2010/main" val="4095932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30275" y="739775"/>
            <a:ext cx="4937125" cy="3703638"/>
          </a:xfrm>
          <a:ln/>
        </p:spPr>
      </p:sp>
      <p:sp>
        <p:nvSpPr>
          <p:cNvPr id="7168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The responses should focus on ‘how well’, not ‘how’ – ‘how’ is assessed in AO2.</a:t>
            </a:r>
          </a:p>
          <a:p>
            <a:r>
              <a:rPr lang="en-GB"/>
              <a:t>Level 3: there is some informed judgement about the success of the building of tension. This is seen in the broad explanation linked to the theme of secrecy in the first part of the response, and in the explanation of the idea of risk. </a:t>
            </a:r>
          </a:p>
          <a:p>
            <a:r>
              <a:rPr lang="en-GB"/>
              <a:t>Evaluative language is text in red.</a:t>
            </a:r>
          </a:p>
          <a:p>
            <a:endParaRPr lang="en-GB"/>
          </a:p>
        </p:txBody>
      </p:sp>
      <p:sp>
        <p:nvSpPr>
          <p:cNvPr id="7168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E2A9A2F2-5C6C-6343-8B97-B35C948FD7DB}" type="slidenum">
              <a:rPr lang="en-GB">
                <a:latin typeface="Arial" charset="0"/>
              </a:rPr>
              <a:pPr/>
              <a:t>23</a:t>
            </a:fld>
            <a:endParaRPr lang="en-GB">
              <a:latin typeface="Arial" charset="0"/>
            </a:endParaRPr>
          </a:p>
        </p:txBody>
      </p:sp>
    </p:spTree>
    <p:extLst>
      <p:ext uri="{BB962C8B-B14F-4D97-AF65-F5344CB8AC3E}">
        <p14:creationId xmlns:p14="http://schemas.microsoft.com/office/powerpoint/2010/main" val="2053253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930275" y="739775"/>
            <a:ext cx="4937125" cy="3703638"/>
          </a:xfrm>
          <a:ln/>
        </p:spPr>
      </p:sp>
      <p:sp>
        <p:nvSpPr>
          <p:cNvPr id="7373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The responses should focus on ‘how well’, not ‘how’ – ‘how’ is assessed in AO2.</a:t>
            </a:r>
          </a:p>
          <a:p>
            <a:r>
              <a:rPr lang="en-GB"/>
              <a:t>Level 4: There is well-informed and developed judgement in the explained comment about the way that the writer develops the concept of hiding to something 'living' being hidden. The idea of prizes and winning linked to theme is analysed, reflecting Level 4. </a:t>
            </a:r>
          </a:p>
          <a:p>
            <a:endParaRPr lang="en-GB"/>
          </a:p>
        </p:txBody>
      </p:sp>
      <p:sp>
        <p:nvSpPr>
          <p:cNvPr id="7373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1973C617-CF14-8545-BC36-B31C5EB65052}" type="slidenum">
              <a:rPr lang="en-GB">
                <a:latin typeface="Arial" charset="0"/>
              </a:rPr>
              <a:pPr/>
              <a:t>24</a:t>
            </a:fld>
            <a:endParaRPr lang="en-GB">
              <a:latin typeface="Arial" charset="0"/>
            </a:endParaRPr>
          </a:p>
        </p:txBody>
      </p:sp>
    </p:spTree>
    <p:extLst>
      <p:ext uri="{BB962C8B-B14F-4D97-AF65-F5344CB8AC3E}">
        <p14:creationId xmlns:p14="http://schemas.microsoft.com/office/powerpoint/2010/main" val="4130776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930275" y="739775"/>
            <a:ext cx="4937125" cy="3703638"/>
          </a:xfrm>
          <a:ln/>
        </p:spPr>
      </p:sp>
      <p:sp>
        <p:nvSpPr>
          <p:cNvPr id="7577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The responses should focus on ‘how well’, not ‘how’ – ‘how’ is assessed in AO2.</a:t>
            </a:r>
          </a:p>
          <a:p>
            <a:r>
              <a:rPr lang="en-GB"/>
              <a:t>Level 5: This answer evaluates the ideas of secrecy, guilt, conscience along with the events of the extract and the overall theme of investigation of a crime. The answer shows a sustained and detached critical overview of the text and where language and structure are commented on this is to support this overview. </a:t>
            </a:r>
          </a:p>
        </p:txBody>
      </p:sp>
      <p:sp>
        <p:nvSpPr>
          <p:cNvPr id="7578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69A873DC-1F55-CB42-A950-2DE441AF6394}" type="slidenum">
              <a:rPr lang="en-GB">
                <a:latin typeface="Arial" charset="0"/>
              </a:rPr>
              <a:pPr/>
              <a:t>25</a:t>
            </a:fld>
            <a:endParaRPr lang="en-GB">
              <a:latin typeface="Arial" charset="0"/>
            </a:endParaRPr>
          </a:p>
        </p:txBody>
      </p:sp>
    </p:spTree>
    <p:extLst>
      <p:ext uri="{BB962C8B-B14F-4D97-AF65-F5344CB8AC3E}">
        <p14:creationId xmlns:p14="http://schemas.microsoft.com/office/powerpoint/2010/main" val="1473598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930275" y="739775"/>
            <a:ext cx="4937125" cy="3703638"/>
          </a:xfrm>
          <a:ln/>
        </p:spPr>
      </p:sp>
      <p:sp>
        <p:nvSpPr>
          <p:cNvPr id="7782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Judgements in Ofsted terms are ‘outstanding’, ‘good’, ‘requires improvement’ and inadequate’ – this could be a useful ‘way in’ to using language to judge</a:t>
            </a:r>
          </a:p>
        </p:txBody>
      </p:sp>
      <p:sp>
        <p:nvSpPr>
          <p:cNvPr id="7782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F3E193B8-1FD4-4841-901D-DB843044484A}" type="slidenum">
              <a:rPr lang="en-GB">
                <a:latin typeface="Arial" charset="0"/>
              </a:rPr>
              <a:pPr/>
              <a:t>26</a:t>
            </a:fld>
            <a:endParaRPr lang="en-GB">
              <a:latin typeface="Arial" charset="0"/>
            </a:endParaRPr>
          </a:p>
        </p:txBody>
      </p:sp>
    </p:spTree>
    <p:extLst>
      <p:ext uri="{BB962C8B-B14F-4D97-AF65-F5344CB8AC3E}">
        <p14:creationId xmlns:p14="http://schemas.microsoft.com/office/powerpoint/2010/main" val="2457847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930275" y="739775"/>
            <a:ext cx="4937125" cy="3703638"/>
          </a:xfrm>
          <a:ln/>
        </p:spPr>
      </p:sp>
      <p:sp>
        <p:nvSpPr>
          <p:cNvPr id="7987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Judgements in Ofsted terms are ‘outstanding’, ‘good’, ‘requires improvement’ and inadequate’ – this could be a useful ‘way in’ to using language to judge</a:t>
            </a:r>
          </a:p>
        </p:txBody>
      </p:sp>
      <p:sp>
        <p:nvSpPr>
          <p:cNvPr id="7987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F536CB06-5B7D-034C-A229-8669F770DCC7}" type="slidenum">
              <a:rPr lang="en-GB">
                <a:latin typeface="Arial" charset="0"/>
              </a:rPr>
              <a:pPr/>
              <a:t>27</a:t>
            </a:fld>
            <a:endParaRPr lang="en-GB">
              <a:latin typeface="Arial" charset="0"/>
            </a:endParaRPr>
          </a:p>
        </p:txBody>
      </p:sp>
    </p:spTree>
    <p:extLst>
      <p:ext uri="{BB962C8B-B14F-4D97-AF65-F5344CB8AC3E}">
        <p14:creationId xmlns:p14="http://schemas.microsoft.com/office/powerpoint/2010/main" val="1986140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930275" y="739775"/>
            <a:ext cx="4937125" cy="3703638"/>
          </a:xfrm>
          <a:ln/>
        </p:spPr>
      </p:sp>
      <p:sp>
        <p:nvSpPr>
          <p:cNvPr id="8192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Judgements in Ofsted terms are ‘outstanding’, ‘good’, ‘requires improvement’ and inadequate’ – this could be a useful ‘way in’ to using language to judge</a:t>
            </a:r>
          </a:p>
        </p:txBody>
      </p:sp>
      <p:sp>
        <p:nvSpPr>
          <p:cNvPr id="8192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714A1CE9-A3E4-5846-9C1C-1DE11F1DBC6C}" type="slidenum">
              <a:rPr lang="en-GB">
                <a:latin typeface="Arial" charset="0"/>
              </a:rPr>
              <a:pPr/>
              <a:t>28</a:t>
            </a:fld>
            <a:endParaRPr lang="en-GB">
              <a:latin typeface="Arial" charset="0"/>
            </a:endParaRPr>
          </a:p>
        </p:txBody>
      </p:sp>
    </p:spTree>
    <p:extLst>
      <p:ext uri="{BB962C8B-B14F-4D97-AF65-F5344CB8AC3E}">
        <p14:creationId xmlns:p14="http://schemas.microsoft.com/office/powerpoint/2010/main" val="1720699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930275" y="739775"/>
            <a:ext cx="4937125" cy="3703638"/>
          </a:xfrm>
          <a:ln/>
        </p:spPr>
      </p:sp>
      <p:sp>
        <p:nvSpPr>
          <p:cNvPr id="8397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Judgements in Ofsted terms are ‘outstanding’, ‘good’, ‘requires improvement’ and inadequate’ – this could be a useful ‘way in’ to using language to judge</a:t>
            </a:r>
          </a:p>
        </p:txBody>
      </p:sp>
      <p:sp>
        <p:nvSpPr>
          <p:cNvPr id="8397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2412A5CA-2F45-6C42-8986-AC6C8DF0B732}" type="slidenum">
              <a:rPr lang="en-GB">
                <a:latin typeface="Arial" charset="0"/>
              </a:rPr>
              <a:pPr/>
              <a:t>29</a:t>
            </a:fld>
            <a:endParaRPr lang="en-GB">
              <a:latin typeface="Arial" charset="0"/>
            </a:endParaRPr>
          </a:p>
        </p:txBody>
      </p:sp>
    </p:spTree>
    <p:extLst>
      <p:ext uri="{BB962C8B-B14F-4D97-AF65-F5344CB8AC3E}">
        <p14:creationId xmlns:p14="http://schemas.microsoft.com/office/powerpoint/2010/main" val="1834088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930275" y="739775"/>
            <a:ext cx="4937125" cy="3703638"/>
          </a:xfrm>
          <a:ln/>
        </p:spPr>
      </p:sp>
      <p:sp>
        <p:nvSpPr>
          <p:cNvPr id="8601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8602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7DD38797-8BC4-0C41-B585-CFD9C1EC5D34}" type="slidenum">
              <a:rPr lang="en-GB">
                <a:latin typeface="Arial" charset="0"/>
              </a:rPr>
              <a:pPr/>
              <a:t>30</a:t>
            </a:fld>
            <a:endParaRPr lang="en-GB">
              <a:latin typeface="Arial" charset="0"/>
            </a:endParaRPr>
          </a:p>
        </p:txBody>
      </p:sp>
    </p:spTree>
    <p:extLst>
      <p:ext uri="{BB962C8B-B14F-4D97-AF65-F5344CB8AC3E}">
        <p14:creationId xmlns:p14="http://schemas.microsoft.com/office/powerpoint/2010/main" val="330975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906463" y="4689476"/>
            <a:ext cx="4984749" cy="4443411"/>
          </a:xfrm>
          <a:prstGeom prst="rect">
            <a:avLst/>
          </a:prstGeom>
        </p:spPr>
        <p:txBody>
          <a:bodyPr lIns="91425" tIns="91425" rIns="91425" bIns="91425" anchor="ctr" anchorCtr="0">
            <a:noAutofit/>
          </a:bodyPr>
          <a:lstStyle/>
          <a:p>
            <a:pPr>
              <a:spcBef>
                <a:spcPts val="0"/>
              </a:spcBef>
              <a:buNone/>
            </a:pPr>
            <a:endParaRPr/>
          </a:p>
        </p:txBody>
      </p:sp>
      <p:sp>
        <p:nvSpPr>
          <p:cNvPr id="64" name="Shape 64"/>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72092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906463" y="4689476"/>
            <a:ext cx="4984749" cy="4443411"/>
          </a:xfrm>
          <a:prstGeom prst="rect">
            <a:avLst/>
          </a:prstGeom>
        </p:spPr>
        <p:txBody>
          <a:bodyPr lIns="91425" tIns="91425" rIns="91425" bIns="91425" anchor="ctr" anchorCtr="0">
            <a:noAutofit/>
          </a:bodyPr>
          <a:lstStyle/>
          <a:p>
            <a:pPr>
              <a:spcBef>
                <a:spcPts val="0"/>
              </a:spcBef>
              <a:buNone/>
            </a:pPr>
            <a:endParaRPr/>
          </a:p>
        </p:txBody>
      </p:sp>
      <p:sp>
        <p:nvSpPr>
          <p:cNvPr id="64" name="Shape 64"/>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80711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6" name="Shape 486"/>
          <p:cNvSpPr txBox="1">
            <a:spLocks noGrp="1"/>
          </p:cNvSpPr>
          <p:nvPr>
            <p:ph type="body" idx="1"/>
          </p:nvPr>
        </p:nvSpPr>
        <p:spPr>
          <a:xfrm>
            <a:off x="906462" y="4689475"/>
            <a:ext cx="4984749" cy="4443411"/>
          </a:xfrm>
          <a:prstGeom prst="rect">
            <a:avLst/>
          </a:prstGeom>
          <a:noFill/>
          <a:ln>
            <a:noFill/>
          </a:ln>
        </p:spPr>
        <p:txBody>
          <a:bodyPr lIns="91425" tIns="45700" rIns="91425" bIns="45700" anchor="t" anchorCtr="0">
            <a:noAutofit/>
          </a:bodyPr>
          <a:lstStyle/>
          <a:p>
            <a:pPr>
              <a:spcBef>
                <a:spcPts val="0"/>
              </a:spcBef>
              <a:buNone/>
            </a:pPr>
            <a:endParaRPr/>
          </a:p>
        </p:txBody>
      </p:sp>
      <p:sp>
        <p:nvSpPr>
          <p:cNvPr id="487" name="Shape 487"/>
          <p:cNvSpPr txBox="1"/>
          <p:nvPr/>
        </p:nvSpPr>
        <p:spPr>
          <a:xfrm>
            <a:off x="3852862" y="9378950"/>
            <a:ext cx="2944811" cy="493711"/>
          </a:xfrm>
          <a:prstGeom prst="rect">
            <a:avLst/>
          </a:prstGeom>
          <a:noFill/>
          <a:ln>
            <a:noFill/>
          </a:ln>
        </p:spPr>
        <p:txBody>
          <a:bodyPr lIns="91425" tIns="45700" rIns="91425" bIns="45700" anchor="b" anchorCtr="0">
            <a:noAutofit/>
          </a:bodyPr>
          <a:lstStyle/>
          <a:p>
            <a:pPr algn="r">
              <a:buClr>
                <a:srgbClr val="000000"/>
              </a:buClr>
              <a:buSzPct val="25000"/>
              <a:buFont typeface="Arial"/>
              <a:buNone/>
            </a:pPr>
            <a:fld id="{00000000-1234-1234-1234-123412341234}" type="slidenum">
              <a:rPr lang="en-US" sz="1200"/>
              <a:pPr algn="r">
                <a:buClr>
                  <a:srgbClr val="000000"/>
                </a:buClr>
                <a:buSzPct val="25000"/>
                <a:buFont typeface="Arial"/>
                <a:buNone/>
              </a:pPr>
              <a:t>32</a:t>
            </a:fld>
            <a:endParaRPr lang="en-US" sz="1200"/>
          </a:p>
        </p:txBody>
      </p:sp>
    </p:spTree>
    <p:extLst>
      <p:ext uri="{BB962C8B-B14F-4D97-AF65-F5344CB8AC3E}">
        <p14:creationId xmlns:p14="http://schemas.microsoft.com/office/powerpoint/2010/main" val="23537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6" name="Shape 486"/>
          <p:cNvSpPr txBox="1">
            <a:spLocks noGrp="1"/>
          </p:cNvSpPr>
          <p:nvPr>
            <p:ph type="body" idx="1"/>
          </p:nvPr>
        </p:nvSpPr>
        <p:spPr>
          <a:xfrm>
            <a:off x="906462" y="4689475"/>
            <a:ext cx="4984749" cy="4443411"/>
          </a:xfrm>
          <a:prstGeom prst="rect">
            <a:avLst/>
          </a:prstGeom>
          <a:noFill/>
          <a:ln>
            <a:noFill/>
          </a:ln>
        </p:spPr>
        <p:txBody>
          <a:bodyPr lIns="91425" tIns="45700" rIns="91425" bIns="45700" anchor="t" anchorCtr="0">
            <a:noAutofit/>
          </a:bodyPr>
          <a:lstStyle/>
          <a:p>
            <a:pPr>
              <a:spcBef>
                <a:spcPts val="0"/>
              </a:spcBef>
              <a:buNone/>
            </a:pPr>
            <a:endParaRPr/>
          </a:p>
        </p:txBody>
      </p:sp>
      <p:sp>
        <p:nvSpPr>
          <p:cNvPr id="487" name="Shape 487"/>
          <p:cNvSpPr txBox="1"/>
          <p:nvPr/>
        </p:nvSpPr>
        <p:spPr>
          <a:xfrm>
            <a:off x="3852862" y="9378950"/>
            <a:ext cx="2944811" cy="493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33</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664146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6" name="Shape 486"/>
          <p:cNvSpPr txBox="1">
            <a:spLocks noGrp="1"/>
          </p:cNvSpPr>
          <p:nvPr>
            <p:ph type="body" idx="1"/>
          </p:nvPr>
        </p:nvSpPr>
        <p:spPr>
          <a:xfrm>
            <a:off x="906462" y="4689475"/>
            <a:ext cx="4984749" cy="4443411"/>
          </a:xfrm>
          <a:prstGeom prst="rect">
            <a:avLst/>
          </a:prstGeom>
          <a:noFill/>
          <a:ln>
            <a:noFill/>
          </a:ln>
        </p:spPr>
        <p:txBody>
          <a:bodyPr lIns="91425" tIns="45700" rIns="91425" bIns="45700" anchor="t" anchorCtr="0">
            <a:noAutofit/>
          </a:bodyPr>
          <a:lstStyle/>
          <a:p>
            <a:pPr>
              <a:spcBef>
                <a:spcPts val="0"/>
              </a:spcBef>
              <a:buNone/>
            </a:pPr>
            <a:endParaRPr/>
          </a:p>
        </p:txBody>
      </p:sp>
      <p:sp>
        <p:nvSpPr>
          <p:cNvPr id="487" name="Shape 487"/>
          <p:cNvSpPr txBox="1"/>
          <p:nvPr/>
        </p:nvSpPr>
        <p:spPr>
          <a:xfrm>
            <a:off x="3852862" y="9378950"/>
            <a:ext cx="2944811" cy="493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34</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907955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6" name="Shape 486"/>
          <p:cNvSpPr txBox="1">
            <a:spLocks noGrp="1"/>
          </p:cNvSpPr>
          <p:nvPr>
            <p:ph type="body" idx="1"/>
          </p:nvPr>
        </p:nvSpPr>
        <p:spPr>
          <a:xfrm>
            <a:off x="906462" y="4689475"/>
            <a:ext cx="4984749" cy="4443411"/>
          </a:xfrm>
          <a:prstGeom prst="rect">
            <a:avLst/>
          </a:prstGeom>
          <a:noFill/>
          <a:ln>
            <a:noFill/>
          </a:ln>
        </p:spPr>
        <p:txBody>
          <a:bodyPr lIns="91425" tIns="45700" rIns="91425" bIns="45700" anchor="t" anchorCtr="0">
            <a:noAutofit/>
          </a:bodyPr>
          <a:lstStyle/>
          <a:p>
            <a:pPr>
              <a:spcBef>
                <a:spcPts val="0"/>
              </a:spcBef>
              <a:buNone/>
            </a:pPr>
            <a:endParaRPr/>
          </a:p>
        </p:txBody>
      </p:sp>
      <p:sp>
        <p:nvSpPr>
          <p:cNvPr id="487" name="Shape 487"/>
          <p:cNvSpPr txBox="1"/>
          <p:nvPr/>
        </p:nvSpPr>
        <p:spPr>
          <a:xfrm>
            <a:off x="3852862" y="9378950"/>
            <a:ext cx="2944811" cy="493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35</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669305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6" name="Shape 486"/>
          <p:cNvSpPr txBox="1">
            <a:spLocks noGrp="1"/>
          </p:cNvSpPr>
          <p:nvPr>
            <p:ph type="body" idx="1"/>
          </p:nvPr>
        </p:nvSpPr>
        <p:spPr>
          <a:xfrm>
            <a:off x="906462" y="4689475"/>
            <a:ext cx="4984749" cy="4443411"/>
          </a:xfrm>
          <a:prstGeom prst="rect">
            <a:avLst/>
          </a:prstGeom>
          <a:noFill/>
          <a:ln>
            <a:noFill/>
          </a:ln>
        </p:spPr>
        <p:txBody>
          <a:bodyPr lIns="91425" tIns="45700" rIns="91425" bIns="45700" anchor="t" anchorCtr="0">
            <a:noAutofit/>
          </a:bodyPr>
          <a:lstStyle/>
          <a:p>
            <a:pPr>
              <a:spcBef>
                <a:spcPts val="0"/>
              </a:spcBef>
              <a:buNone/>
            </a:pPr>
            <a:endParaRPr/>
          </a:p>
        </p:txBody>
      </p:sp>
      <p:sp>
        <p:nvSpPr>
          <p:cNvPr id="487" name="Shape 487"/>
          <p:cNvSpPr txBox="1"/>
          <p:nvPr/>
        </p:nvSpPr>
        <p:spPr>
          <a:xfrm>
            <a:off x="3852862" y="9378950"/>
            <a:ext cx="2944811" cy="493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36</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187516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6" name="Shape 486"/>
          <p:cNvSpPr txBox="1">
            <a:spLocks noGrp="1"/>
          </p:cNvSpPr>
          <p:nvPr>
            <p:ph type="body" idx="1"/>
          </p:nvPr>
        </p:nvSpPr>
        <p:spPr>
          <a:xfrm>
            <a:off x="906462" y="4689475"/>
            <a:ext cx="4984749" cy="4443411"/>
          </a:xfrm>
          <a:prstGeom prst="rect">
            <a:avLst/>
          </a:prstGeom>
          <a:noFill/>
          <a:ln>
            <a:noFill/>
          </a:ln>
        </p:spPr>
        <p:txBody>
          <a:bodyPr lIns="91425" tIns="45700" rIns="91425" bIns="45700" anchor="t" anchorCtr="0">
            <a:noAutofit/>
          </a:bodyPr>
          <a:lstStyle/>
          <a:p>
            <a:pPr>
              <a:spcBef>
                <a:spcPts val="0"/>
              </a:spcBef>
              <a:buNone/>
            </a:pPr>
            <a:endParaRPr/>
          </a:p>
        </p:txBody>
      </p:sp>
      <p:sp>
        <p:nvSpPr>
          <p:cNvPr id="487" name="Shape 487"/>
          <p:cNvSpPr txBox="1"/>
          <p:nvPr/>
        </p:nvSpPr>
        <p:spPr>
          <a:xfrm>
            <a:off x="3852862" y="9378950"/>
            <a:ext cx="2944811" cy="493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37</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062234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906463" y="4689476"/>
            <a:ext cx="4984749" cy="4443411"/>
          </a:xfrm>
          <a:prstGeom prst="rect">
            <a:avLst/>
          </a:prstGeom>
        </p:spPr>
        <p:txBody>
          <a:bodyPr lIns="91425" tIns="91425" rIns="91425" bIns="91425" anchor="ctr" anchorCtr="0">
            <a:noAutofit/>
          </a:bodyPr>
          <a:lstStyle/>
          <a:p>
            <a:pPr>
              <a:spcBef>
                <a:spcPts val="0"/>
              </a:spcBef>
              <a:buNone/>
            </a:pPr>
            <a:endParaRPr/>
          </a:p>
        </p:txBody>
      </p:sp>
      <p:sp>
        <p:nvSpPr>
          <p:cNvPr id="64" name="Shape 64"/>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30412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6" name="Shape 486"/>
          <p:cNvSpPr txBox="1">
            <a:spLocks noGrp="1"/>
          </p:cNvSpPr>
          <p:nvPr>
            <p:ph type="body" idx="1"/>
          </p:nvPr>
        </p:nvSpPr>
        <p:spPr>
          <a:xfrm>
            <a:off x="906462" y="4689475"/>
            <a:ext cx="4984749" cy="4443411"/>
          </a:xfrm>
          <a:prstGeom prst="rect">
            <a:avLst/>
          </a:prstGeom>
          <a:noFill/>
          <a:ln>
            <a:noFill/>
          </a:ln>
        </p:spPr>
        <p:txBody>
          <a:bodyPr lIns="91425" tIns="45700" rIns="91425" bIns="45700" anchor="t" anchorCtr="0">
            <a:noAutofit/>
          </a:bodyPr>
          <a:lstStyle/>
          <a:p>
            <a:pPr>
              <a:spcBef>
                <a:spcPts val="0"/>
              </a:spcBef>
              <a:buNone/>
            </a:pPr>
            <a:endParaRPr/>
          </a:p>
        </p:txBody>
      </p:sp>
      <p:sp>
        <p:nvSpPr>
          <p:cNvPr id="487" name="Shape 487"/>
          <p:cNvSpPr txBox="1"/>
          <p:nvPr/>
        </p:nvSpPr>
        <p:spPr>
          <a:xfrm>
            <a:off x="3852862" y="9378950"/>
            <a:ext cx="2944811" cy="493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40</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76542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 name="Shape 57"/>
          <p:cNvSpPr txBox="1">
            <a:spLocks noGrp="1"/>
          </p:cNvSpPr>
          <p:nvPr>
            <p:ph type="body" idx="1"/>
          </p:nvPr>
        </p:nvSpPr>
        <p:spPr>
          <a:xfrm>
            <a:off x="906462" y="4689475"/>
            <a:ext cx="4984749" cy="4443411"/>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smtClean="0"/>
              <a:t>Again – as last time round – stress that the agenda isn’t fixed and we can chat about whatever is needed on the day.  </a:t>
            </a:r>
          </a:p>
          <a:p>
            <a:pPr marL="0" marR="0" lvl="0" indent="0" algn="l" rtl="0">
              <a:spcBef>
                <a:spcPts val="0"/>
              </a:spcBef>
              <a:buSzPct val="25000"/>
              <a:buFont typeface="Arial"/>
              <a:buNone/>
            </a:pPr>
            <a:endParaRPr lang="en-US" sz="1800" b="0" i="0" u="none" strike="noStrike" cap="none" baseline="0" dirty="0" smtClean="0"/>
          </a:p>
          <a:p>
            <a:pPr marL="0" marR="0" lvl="0" indent="0" algn="l" rtl="0">
              <a:spcBef>
                <a:spcPts val="0"/>
              </a:spcBef>
              <a:buSzPct val="25000"/>
              <a:buFont typeface="Arial"/>
              <a:buNone/>
            </a:pPr>
            <a:r>
              <a:rPr lang="en-US" sz="1800" b="0" i="0" u="none" strike="noStrike" cap="none" baseline="0" dirty="0" smtClean="0"/>
              <a:t>Start with an informal chat about how the term is going etc and then go through the agenda and the pack</a:t>
            </a:r>
          </a:p>
          <a:p>
            <a:pPr marL="0" marR="0" lvl="0" indent="0" algn="l" rtl="0">
              <a:spcBef>
                <a:spcPts val="0"/>
              </a:spcBef>
              <a:buSzPct val="25000"/>
              <a:buFont typeface="Arial"/>
              <a:buNone/>
            </a:pPr>
            <a:endParaRPr lang="en-US" sz="1800" b="0" i="0" u="none" strike="noStrike" cap="none" baseline="0" dirty="0" smtClean="0"/>
          </a:p>
          <a:p>
            <a:pPr marL="0" marR="0" lvl="0" indent="0" algn="l" rtl="0">
              <a:spcBef>
                <a:spcPts val="0"/>
              </a:spcBef>
              <a:buSzPct val="25000"/>
              <a:buFont typeface="Arial"/>
              <a:buNone/>
            </a:pPr>
            <a:r>
              <a:rPr lang="en-US" sz="1800" b="0" i="0" u="none" strike="noStrike" cap="none" baseline="0" dirty="0" smtClean="0"/>
              <a:t>This is a very ‘Language’ focused event so we would be happy to look at literature next time!</a:t>
            </a:r>
            <a:endParaRPr lang="en-US" sz="1800" b="0" i="0" u="none" strike="noStrike" cap="none" baseline="0" dirty="0"/>
          </a:p>
        </p:txBody>
      </p:sp>
      <p:sp>
        <p:nvSpPr>
          <p:cNvPr id="58" name="Shape 58"/>
          <p:cNvSpPr txBox="1"/>
          <p:nvPr/>
        </p:nvSpPr>
        <p:spPr>
          <a:xfrm>
            <a:off x="3852862" y="9378950"/>
            <a:ext cx="2944811" cy="493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01329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30275" y="739775"/>
            <a:ext cx="4937125" cy="3703638"/>
          </a:xfrm>
          <a:ln/>
        </p:spPr>
      </p:sp>
      <p:sp>
        <p:nvSpPr>
          <p:cNvPr id="2867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Give one minute for the activity</a:t>
            </a:r>
          </a:p>
        </p:txBody>
      </p:sp>
      <p:sp>
        <p:nvSpPr>
          <p:cNvPr id="2867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0E15A504-CD14-8D4E-97BD-B60DEE8124C2}" type="slidenum">
              <a:rPr lang="en-GB">
                <a:latin typeface="Arial" charset="0"/>
              </a:rPr>
              <a:pPr/>
              <a:t>5</a:t>
            </a:fld>
            <a:endParaRPr lang="en-GB">
              <a:latin typeface="Arial" charset="0"/>
            </a:endParaRPr>
          </a:p>
        </p:txBody>
      </p:sp>
    </p:spTree>
    <p:extLst>
      <p:ext uri="{BB962C8B-B14F-4D97-AF65-F5344CB8AC3E}">
        <p14:creationId xmlns:p14="http://schemas.microsoft.com/office/powerpoint/2010/main" val="1259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30275" y="739775"/>
            <a:ext cx="4937125" cy="3703638"/>
          </a:xfrm>
          <a:ln/>
        </p:spPr>
      </p:sp>
      <p:sp>
        <p:nvSpPr>
          <p:cNvPr id="3072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Take some feedback briefly. Overall the definition of evaluation is to make a judgement about something or determine its value through a personal response. The responses may have been different, which is fine – evaluation is a personal opinion or critical judgement.</a:t>
            </a:r>
          </a:p>
        </p:txBody>
      </p:sp>
      <p:sp>
        <p:nvSpPr>
          <p:cNvPr id="3072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FC61834E-8172-9D48-9F3F-A50220E15136}" type="slidenum">
              <a:rPr lang="en-GB">
                <a:latin typeface="Arial" charset="0"/>
              </a:rPr>
              <a:pPr/>
              <a:t>6</a:t>
            </a:fld>
            <a:endParaRPr lang="en-GB">
              <a:latin typeface="Arial" charset="0"/>
            </a:endParaRPr>
          </a:p>
        </p:txBody>
      </p:sp>
    </p:spTree>
    <p:extLst>
      <p:ext uri="{BB962C8B-B14F-4D97-AF65-F5344CB8AC3E}">
        <p14:creationId xmlns:p14="http://schemas.microsoft.com/office/powerpoint/2010/main" val="210602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0275" y="739775"/>
            <a:ext cx="4937125" cy="3703638"/>
          </a:xfrm>
          <a:ln/>
        </p:spPr>
      </p:sp>
      <p:sp>
        <p:nvSpPr>
          <p:cNvPr id="3277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AO4 is 18.75% of the overall GCSE and is assessed on both Paper 1 and Paper 2</a:t>
            </a:r>
          </a:p>
          <a:p>
            <a:r>
              <a:rPr lang="en-GB"/>
              <a:t>There is one question on each paper that assessed AO4 and in both questions it assesses ONLY AO4</a:t>
            </a:r>
          </a:p>
        </p:txBody>
      </p:sp>
      <p:sp>
        <p:nvSpPr>
          <p:cNvPr id="3277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0239BA44-04F3-0043-9035-601D2338E060}" type="slidenum">
              <a:rPr lang="en-GB">
                <a:latin typeface="Arial" charset="0"/>
              </a:rPr>
              <a:pPr/>
              <a:t>7</a:t>
            </a:fld>
            <a:endParaRPr lang="en-GB">
              <a:latin typeface="Arial" charset="0"/>
            </a:endParaRPr>
          </a:p>
        </p:txBody>
      </p:sp>
    </p:spTree>
    <p:extLst>
      <p:ext uri="{BB962C8B-B14F-4D97-AF65-F5344CB8AC3E}">
        <p14:creationId xmlns:p14="http://schemas.microsoft.com/office/powerpoint/2010/main" val="227131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930275" y="739775"/>
            <a:ext cx="4937125" cy="3703638"/>
          </a:xfrm>
          <a:ln/>
        </p:spPr>
      </p:sp>
      <p:sp>
        <p:nvSpPr>
          <p:cNvPr id="3481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The command in AO4 asks students to show ‘to what extent’</a:t>
            </a:r>
          </a:p>
          <a:p>
            <a:r>
              <a:rPr lang="en-GB"/>
              <a:t>The command in AO2 asks students to show ‘how’</a:t>
            </a:r>
          </a:p>
          <a:p>
            <a:endParaRPr lang="en-GB"/>
          </a:p>
          <a:p>
            <a:r>
              <a:rPr lang="en-GB"/>
              <a:t>AO2 asks how the writer does something specific (use language and structure to achieve effects and influence readers) and AO4 asks how successful they are overall. </a:t>
            </a:r>
          </a:p>
          <a:p>
            <a:endParaRPr lang="en-GB"/>
          </a:p>
        </p:txBody>
      </p:sp>
      <p:sp>
        <p:nvSpPr>
          <p:cNvPr id="3482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931B6981-D562-AF45-B9ED-189E5E01101E}" type="slidenum">
              <a:rPr lang="en-GB">
                <a:latin typeface="Arial" charset="0"/>
              </a:rPr>
              <a:pPr/>
              <a:t>9</a:t>
            </a:fld>
            <a:endParaRPr lang="en-GB">
              <a:latin typeface="Arial" charset="0"/>
            </a:endParaRPr>
          </a:p>
        </p:txBody>
      </p:sp>
    </p:spTree>
    <p:extLst>
      <p:ext uri="{BB962C8B-B14F-4D97-AF65-F5344CB8AC3E}">
        <p14:creationId xmlns:p14="http://schemas.microsoft.com/office/powerpoint/2010/main" val="64880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930275" y="739775"/>
            <a:ext cx="4937125" cy="3703638"/>
          </a:xfrm>
          <a:ln/>
        </p:spPr>
      </p:sp>
      <p:sp>
        <p:nvSpPr>
          <p:cNvPr id="3686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t>In AO4 the level of success in achievement is in the extent to which the students respond critically.</a:t>
            </a:r>
          </a:p>
          <a:p>
            <a:r>
              <a:rPr lang="en-GB"/>
              <a:t>In AO2 the level of success in achievement is in the command – the students need to move from explanation, to comment, to analysis at the highest level</a:t>
            </a:r>
          </a:p>
        </p:txBody>
      </p:sp>
      <p:sp>
        <p:nvSpPr>
          <p:cNvPr id="3686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cs typeface="Arial" charset="0"/>
              </a:defRPr>
            </a:lvl1pPr>
            <a:lvl2pPr marL="739607" indent="-284464">
              <a:defRPr>
                <a:solidFill>
                  <a:schemeClr val="tx1"/>
                </a:solidFill>
                <a:latin typeface="Verdana" charset="0"/>
                <a:ea typeface="Arial" charset="0"/>
                <a:cs typeface="Arial" charset="0"/>
              </a:defRPr>
            </a:lvl2pPr>
            <a:lvl3pPr marL="1137857" indent="-227571">
              <a:defRPr>
                <a:solidFill>
                  <a:schemeClr val="tx1"/>
                </a:solidFill>
                <a:latin typeface="Verdana" charset="0"/>
                <a:ea typeface="Arial" charset="0"/>
                <a:cs typeface="Arial" charset="0"/>
              </a:defRPr>
            </a:lvl3pPr>
            <a:lvl4pPr marL="1592999" indent="-227571">
              <a:defRPr>
                <a:solidFill>
                  <a:schemeClr val="tx1"/>
                </a:solidFill>
                <a:latin typeface="Verdana" charset="0"/>
                <a:ea typeface="Arial" charset="0"/>
                <a:cs typeface="Arial" charset="0"/>
              </a:defRPr>
            </a:lvl4pPr>
            <a:lvl5pPr marL="2048142" indent="-227571">
              <a:defRPr>
                <a:solidFill>
                  <a:schemeClr val="tx1"/>
                </a:solidFill>
                <a:latin typeface="Verdana" charset="0"/>
                <a:ea typeface="Arial" charset="0"/>
                <a:cs typeface="Arial" charset="0"/>
              </a:defRPr>
            </a:lvl5pPr>
            <a:lvl6pPr marL="2503284" indent="-227571" eaLnBrk="0" fontAlgn="base" hangingPunct="0">
              <a:spcBef>
                <a:spcPct val="0"/>
              </a:spcBef>
              <a:spcAft>
                <a:spcPct val="0"/>
              </a:spcAft>
              <a:defRPr>
                <a:solidFill>
                  <a:schemeClr val="tx1"/>
                </a:solidFill>
                <a:latin typeface="Verdana" charset="0"/>
                <a:ea typeface="Arial" charset="0"/>
                <a:cs typeface="Arial" charset="0"/>
              </a:defRPr>
            </a:lvl6pPr>
            <a:lvl7pPr marL="2958427" indent="-227571" eaLnBrk="0" fontAlgn="base" hangingPunct="0">
              <a:spcBef>
                <a:spcPct val="0"/>
              </a:spcBef>
              <a:spcAft>
                <a:spcPct val="0"/>
              </a:spcAft>
              <a:defRPr>
                <a:solidFill>
                  <a:schemeClr val="tx1"/>
                </a:solidFill>
                <a:latin typeface="Verdana" charset="0"/>
                <a:ea typeface="Arial" charset="0"/>
                <a:cs typeface="Arial" charset="0"/>
              </a:defRPr>
            </a:lvl7pPr>
            <a:lvl8pPr marL="3413570" indent="-227571" eaLnBrk="0" fontAlgn="base" hangingPunct="0">
              <a:spcBef>
                <a:spcPct val="0"/>
              </a:spcBef>
              <a:spcAft>
                <a:spcPct val="0"/>
              </a:spcAft>
              <a:defRPr>
                <a:solidFill>
                  <a:schemeClr val="tx1"/>
                </a:solidFill>
                <a:latin typeface="Verdana" charset="0"/>
                <a:ea typeface="Arial" charset="0"/>
                <a:cs typeface="Arial" charset="0"/>
              </a:defRPr>
            </a:lvl8pPr>
            <a:lvl9pPr marL="3868712" indent="-227571" eaLnBrk="0" fontAlgn="base" hangingPunct="0">
              <a:spcBef>
                <a:spcPct val="0"/>
              </a:spcBef>
              <a:spcAft>
                <a:spcPct val="0"/>
              </a:spcAft>
              <a:defRPr>
                <a:solidFill>
                  <a:schemeClr val="tx1"/>
                </a:solidFill>
                <a:latin typeface="Verdana" charset="0"/>
                <a:ea typeface="Arial" charset="0"/>
                <a:cs typeface="Arial" charset="0"/>
              </a:defRPr>
            </a:lvl9pPr>
          </a:lstStyle>
          <a:p>
            <a:fld id="{82112024-0D30-3240-931D-9DE714CBA8F8}" type="slidenum">
              <a:rPr lang="en-GB">
                <a:latin typeface="Arial" charset="0"/>
              </a:rPr>
              <a:pPr/>
              <a:t>10</a:t>
            </a:fld>
            <a:endParaRPr lang="en-GB">
              <a:latin typeface="Arial" charset="0"/>
            </a:endParaRPr>
          </a:p>
        </p:txBody>
      </p:sp>
    </p:spTree>
    <p:extLst>
      <p:ext uri="{BB962C8B-B14F-4D97-AF65-F5344CB8AC3E}">
        <p14:creationId xmlns:p14="http://schemas.microsoft.com/office/powerpoint/2010/main" val="119877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152000" y="900000"/>
            <a:ext cx="7128792" cy="64807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720000" y="1800000"/>
            <a:ext cx="7772400" cy="432318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xfrm>
            <a:off x="506413" y="6546850"/>
            <a:ext cx="4984750" cy="179388"/>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xfrm>
            <a:off x="268288" y="6546850"/>
            <a:ext cx="331787" cy="179388"/>
          </a:xfrm>
          <a:prstGeom prst="rect">
            <a:avLst/>
          </a:prstGeom>
          <a:ln/>
        </p:spPr>
        <p:txBody>
          <a:bodyPr/>
          <a:lstStyle>
            <a:lvl1pPr>
              <a:defRPr/>
            </a:lvl1pPr>
          </a:lstStyle>
          <a:p>
            <a:fld id="{104B1E67-04DC-304B-8EB1-CEC566687D51}" type="slidenum">
              <a:rPr lang="en-GB"/>
              <a:pPr/>
              <a:t>‹#›</a:t>
            </a:fld>
            <a:r>
              <a:rPr lang="en-GB"/>
              <a:t> </a:t>
            </a:r>
          </a:p>
        </p:txBody>
      </p:sp>
    </p:spTree>
    <p:extLst>
      <p:ext uri="{BB962C8B-B14F-4D97-AF65-F5344CB8AC3E}">
        <p14:creationId xmlns:p14="http://schemas.microsoft.com/office/powerpoint/2010/main" val="400813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xfrm>
            <a:off x="506413" y="6546850"/>
            <a:ext cx="4984750" cy="179388"/>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xfrm>
            <a:off x="268288" y="6546850"/>
            <a:ext cx="331787" cy="179388"/>
          </a:xfrm>
          <a:prstGeom prst="rect">
            <a:avLst/>
          </a:prstGeom>
          <a:ln/>
        </p:spPr>
        <p:txBody>
          <a:bodyPr/>
          <a:lstStyle>
            <a:lvl1pPr>
              <a:defRPr/>
            </a:lvl1pPr>
          </a:lstStyle>
          <a:p>
            <a:fld id="{0444AEB4-1711-EA43-B3C4-C88AF5AD748F}" type="slidenum">
              <a:rPr lang="en-GB"/>
              <a:pPr/>
              <a:t>‹#›</a:t>
            </a:fld>
            <a:r>
              <a:rPr lang="en-GB"/>
              <a:t> </a:t>
            </a:r>
          </a:p>
        </p:txBody>
      </p:sp>
    </p:spTree>
    <p:extLst>
      <p:ext uri="{BB962C8B-B14F-4D97-AF65-F5344CB8AC3E}">
        <p14:creationId xmlns:p14="http://schemas.microsoft.com/office/powerpoint/2010/main" val="228843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title"/>
          </p:nvPr>
        </p:nvSpPr>
        <p:spPr>
          <a:xfrm>
            <a:off x="1152000" y="900000"/>
            <a:ext cx="7128792" cy="64807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11560" y="1916833"/>
            <a:ext cx="4968551" cy="122413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61223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17475" y="369888"/>
            <a:ext cx="0" cy="152400"/>
          </a:xfrm>
          <a:prstGeom prst="rect">
            <a:avLst/>
          </a:prstGeom>
          <a:noFill/>
          <a:ln>
            <a:noFill/>
          </a:ln>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defRPr/>
            </a:pPr>
            <a:endParaRPr lang="en-US" altLang="en-US" sz="1000" smtClean="0">
              <a:solidFill>
                <a:srgbClr val="000000"/>
              </a:solidFill>
            </a:endParaRPr>
          </a:p>
        </p:txBody>
      </p:sp>
      <p:sp>
        <p:nvSpPr>
          <p:cNvPr id="3" name="Rectangle 8"/>
          <p:cNvSpPr>
            <a:spLocks noChangeArrowheads="1"/>
          </p:cNvSpPr>
          <p:nvPr userDrawn="1"/>
        </p:nvSpPr>
        <p:spPr bwMode="auto">
          <a:xfrm>
            <a:off x="-508000" y="6750050"/>
            <a:ext cx="0" cy="152400"/>
          </a:xfrm>
          <a:prstGeom prst="rect">
            <a:avLst/>
          </a:prstGeom>
          <a:noFill/>
          <a:ln>
            <a:noFill/>
          </a:ln>
          <a:extLst/>
        </p:spPr>
        <p:txBody>
          <a:bodyPr wrap="non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defRPr/>
            </a:pPr>
            <a:endParaRPr lang="en-US" altLang="en-US" sz="1000" smtClean="0">
              <a:solidFill>
                <a:srgbClr val="000000"/>
              </a:solidFill>
            </a:endParaRPr>
          </a:p>
        </p:txBody>
      </p:sp>
      <p:pic>
        <p:nvPicPr>
          <p:cNvPr id="4" name="Picture 12" descr="Pearson_Strap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6350"/>
            <a:ext cx="1762125"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13"/>
          <p:cNvGrpSpPr>
            <a:grpSpLocks/>
          </p:cNvGrpSpPr>
          <p:nvPr userDrawn="1"/>
        </p:nvGrpSpPr>
        <p:grpSpPr bwMode="auto">
          <a:xfrm>
            <a:off x="0" y="6364288"/>
            <a:ext cx="9144000" cy="493712"/>
            <a:chOff x="0" y="4009"/>
            <a:chExt cx="5760" cy="311"/>
          </a:xfrm>
        </p:grpSpPr>
        <p:sp>
          <p:nvSpPr>
            <p:cNvPr id="6" name="Rectangle 14"/>
            <p:cNvSpPr>
              <a:spLocks noChangeArrowheads="1"/>
            </p:cNvSpPr>
            <p:nvPr userDrawn="1"/>
          </p:nvSpPr>
          <p:spPr bwMode="gray">
            <a:xfrm>
              <a:off x="0" y="4020"/>
              <a:ext cx="5760" cy="300"/>
            </a:xfrm>
            <a:prstGeom prst="rect">
              <a:avLst/>
            </a:prstGeom>
            <a:solidFill>
              <a:srgbClr val="003150"/>
            </a:solidFill>
            <a:ln>
              <a:noFill/>
            </a:ln>
            <a:extLst/>
          </p:spPr>
          <p:txBody>
            <a:bodyPr wrap="none" lIns="0" tIns="0" rIns="0" bIns="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endParaRPr lang="en-US" altLang="en-US" smtClean="0">
                <a:solidFill>
                  <a:srgbClr val="000000"/>
                </a:solidFill>
              </a:endParaRPr>
            </a:p>
          </p:txBody>
        </p:sp>
        <p:pic>
          <p:nvPicPr>
            <p:cNvPr id="7" name="Picture 15" descr="Pearson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97" y="4009"/>
              <a:ext cx="963" cy="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8" name="Picture 16" descr="Pearson_Strap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64288"/>
            <a:ext cx="1762125"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9" descr="edxLogo_RGB"/>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48488" y="404813"/>
            <a:ext cx="1900237"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5"/>
          <p:cNvSpPr>
            <a:spLocks noGrp="1" noChangeArrowheads="1"/>
          </p:cNvSpPr>
          <p:nvPr>
            <p:ph type="ftr" sz="quarter" idx="10"/>
          </p:nvPr>
        </p:nvSpPr>
        <p:spPr>
          <a:xfrm>
            <a:off x="2286000" y="6678613"/>
            <a:ext cx="4984750" cy="179387"/>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13792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506413" y="6546850"/>
            <a:ext cx="4984750" cy="179388"/>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xfrm>
            <a:off x="268288" y="6546850"/>
            <a:ext cx="331787" cy="179388"/>
          </a:xfrm>
          <a:prstGeom prst="rect">
            <a:avLst/>
          </a:prstGeom>
          <a:ln/>
        </p:spPr>
        <p:txBody>
          <a:bodyPr/>
          <a:lstStyle>
            <a:lvl1pPr>
              <a:defRPr/>
            </a:lvl1pPr>
          </a:lstStyle>
          <a:p>
            <a:fld id="{1B415593-05CD-AD42-BD5F-81187FABB53E}" type="slidenum">
              <a:rPr lang="en-GB"/>
              <a:pPr/>
              <a:t>‹#›</a:t>
            </a:fld>
            <a:r>
              <a:rPr lang="en-GB"/>
              <a:t> </a:t>
            </a:r>
          </a:p>
        </p:txBody>
      </p:sp>
    </p:spTree>
    <p:extLst>
      <p:ext uri="{BB962C8B-B14F-4D97-AF65-F5344CB8AC3E}">
        <p14:creationId xmlns:p14="http://schemas.microsoft.com/office/powerpoint/2010/main" val="294253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xfrm>
            <a:off x="506413" y="6546850"/>
            <a:ext cx="4984750" cy="179388"/>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xfrm>
            <a:off x="268288" y="6546850"/>
            <a:ext cx="331787" cy="179388"/>
          </a:xfrm>
          <a:prstGeom prst="rect">
            <a:avLst/>
          </a:prstGeom>
          <a:ln/>
        </p:spPr>
        <p:txBody>
          <a:bodyPr/>
          <a:lstStyle>
            <a:lvl1pPr>
              <a:defRPr/>
            </a:lvl1pPr>
          </a:lstStyle>
          <a:p>
            <a:fld id="{104B1E67-04DC-304B-8EB1-CEC566687D51}" type="slidenum">
              <a:rPr lang="en-GB"/>
              <a:pPr/>
              <a:t>‹#›</a:t>
            </a:fld>
            <a:r>
              <a:rPr lang="en-GB"/>
              <a:t> </a:t>
            </a:r>
          </a:p>
        </p:txBody>
      </p:sp>
    </p:spTree>
    <p:extLst>
      <p:ext uri="{BB962C8B-B14F-4D97-AF65-F5344CB8AC3E}">
        <p14:creationId xmlns:p14="http://schemas.microsoft.com/office/powerpoint/2010/main" val="424531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xfrm>
            <a:off x="506413" y="6546850"/>
            <a:ext cx="4984750" cy="179388"/>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xfrm>
            <a:off x="268288" y="6546850"/>
            <a:ext cx="331787" cy="179388"/>
          </a:xfrm>
          <a:prstGeom prst="rect">
            <a:avLst/>
          </a:prstGeom>
          <a:ln/>
        </p:spPr>
        <p:txBody>
          <a:bodyPr/>
          <a:lstStyle>
            <a:lvl1pPr>
              <a:defRPr/>
            </a:lvl1pPr>
          </a:lstStyle>
          <a:p>
            <a:fld id="{0444AEB4-1711-EA43-B3C4-C88AF5AD748F}" type="slidenum">
              <a:rPr lang="en-GB"/>
              <a:pPr/>
              <a:t>‹#›</a:t>
            </a:fld>
            <a:r>
              <a:rPr lang="en-GB"/>
              <a:t> </a:t>
            </a:r>
          </a:p>
        </p:txBody>
      </p:sp>
    </p:spTree>
    <p:extLst>
      <p:ext uri="{BB962C8B-B14F-4D97-AF65-F5344CB8AC3E}">
        <p14:creationId xmlns:p14="http://schemas.microsoft.com/office/powerpoint/2010/main" val="4019433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4.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Shape 15"/>
          <p:cNvSpPr txBox="1"/>
          <p:nvPr/>
        </p:nvSpPr>
        <p:spPr>
          <a:xfrm>
            <a:off x="1152525" y="900112"/>
            <a:ext cx="7127875" cy="6477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i="0" u="none" strike="noStrike" cap="none" baseline="0">
                <a:solidFill>
                  <a:srgbClr val="3D7D6B"/>
                </a:solidFill>
                <a:latin typeface="Verdana"/>
                <a:ea typeface="Verdana"/>
                <a:cs typeface="Verdana"/>
                <a:sym typeface="Verdana"/>
              </a:rPr>
              <a:t>Click to edit Master title style</a:t>
            </a:r>
          </a:p>
        </p:txBody>
      </p:sp>
      <p:sp>
        <p:nvSpPr>
          <p:cNvPr id="16" name="Shape 16"/>
          <p:cNvSpPr txBox="1"/>
          <p:nvPr/>
        </p:nvSpPr>
        <p:spPr>
          <a:xfrm>
            <a:off x="720725" y="1800225"/>
            <a:ext cx="7772400" cy="43227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D7D6B"/>
              </a:buClr>
              <a:buSzPct val="100000"/>
              <a:buFont typeface="Verdana"/>
              <a:buChar char="•"/>
            </a:pPr>
            <a:r>
              <a:rPr lang="en-US" sz="2400" b="0" i="0" u="none" strike="noStrike" cap="none" baseline="0">
                <a:solidFill>
                  <a:schemeClr val="dk1"/>
                </a:solidFill>
                <a:latin typeface="Verdana"/>
                <a:ea typeface="Verdana"/>
                <a:cs typeface="Verdana"/>
                <a:sym typeface="Verdana"/>
              </a:rPr>
              <a:t>Click to edit Master text styles</a:t>
            </a:r>
          </a:p>
          <a:p>
            <a:pPr marL="742950" marR="0" lvl="1" indent="-285750" algn="l" rtl="0">
              <a:lnSpc>
                <a:spcPct val="100000"/>
              </a:lnSpc>
              <a:spcBef>
                <a:spcPts val="1080"/>
              </a:spcBef>
              <a:spcAft>
                <a:spcPts val="0"/>
              </a:spcAft>
              <a:buClr>
                <a:schemeClr val="dk1"/>
              </a:buClr>
              <a:buSzPct val="100000"/>
              <a:buFont typeface="Verdana"/>
              <a:buChar char="–"/>
            </a:pPr>
            <a:r>
              <a:rPr lang="en-US" sz="2400" b="0" i="0" u="none" strike="noStrike" cap="none" baseline="0">
                <a:solidFill>
                  <a:schemeClr val="dk1"/>
                </a:solidFill>
                <a:latin typeface="Verdana"/>
                <a:ea typeface="Verdana"/>
                <a:cs typeface="Verdana"/>
                <a:sym typeface="Verdana"/>
              </a:rPr>
              <a:t>Second level</a:t>
            </a:r>
          </a:p>
          <a:p>
            <a:pPr marL="1143000" marR="0" lvl="2" indent="-228600" algn="l" rtl="0">
              <a:lnSpc>
                <a:spcPct val="100000"/>
              </a:lnSpc>
              <a:spcBef>
                <a:spcPts val="320"/>
              </a:spcBef>
              <a:spcAft>
                <a:spcPts val="0"/>
              </a:spcAft>
              <a:buClr>
                <a:schemeClr val="dk1"/>
              </a:buClr>
              <a:buSzPct val="100000"/>
              <a:buFont typeface="Verdana"/>
              <a:buChar char="•"/>
            </a:pPr>
            <a:r>
              <a:rPr lang="en-US" sz="1600" b="0" i="0" u="none" strike="noStrike" cap="none" baseline="0">
                <a:solidFill>
                  <a:schemeClr val="dk1"/>
                </a:solidFill>
                <a:latin typeface="Verdana"/>
                <a:ea typeface="Verdana"/>
                <a:cs typeface="Verdana"/>
                <a:sym typeface="Verdana"/>
              </a:rPr>
              <a:t>Third level</a:t>
            </a:r>
          </a:p>
          <a:p>
            <a:pPr marL="1600200" marR="0" lvl="3" indent="-228600" algn="l" rtl="0">
              <a:lnSpc>
                <a:spcPct val="100000"/>
              </a:lnSpc>
              <a:spcBef>
                <a:spcPts val="280"/>
              </a:spcBef>
              <a:spcAft>
                <a:spcPts val="0"/>
              </a:spcAft>
              <a:buClr>
                <a:schemeClr val="dk1"/>
              </a:buClr>
              <a:buSzPct val="100000"/>
              <a:buFont typeface="Verdana"/>
              <a:buChar char="–"/>
            </a:pPr>
            <a:r>
              <a:rPr lang="en-US" sz="1400" b="0" i="0" u="none" strike="noStrike" cap="none" baseline="0">
                <a:solidFill>
                  <a:schemeClr val="dk1"/>
                </a:solidFill>
                <a:latin typeface="Verdana"/>
                <a:ea typeface="Verdana"/>
                <a:cs typeface="Verdana"/>
                <a:sym typeface="Verdana"/>
              </a:rPr>
              <a:t>Fourth level</a:t>
            </a:r>
          </a:p>
          <a:p>
            <a:pPr marL="2057400" marR="0" lvl="4" indent="-228600" algn="l" rtl="0">
              <a:lnSpc>
                <a:spcPct val="100000"/>
              </a:lnSpc>
              <a:spcBef>
                <a:spcPts val="240"/>
              </a:spcBef>
              <a:spcAft>
                <a:spcPts val="0"/>
              </a:spcAft>
              <a:buClr>
                <a:schemeClr val="dk1"/>
              </a:buClr>
              <a:buSzPct val="100000"/>
              <a:buFont typeface="Verdana"/>
              <a:buChar char="»"/>
            </a:pPr>
            <a:r>
              <a:rPr lang="en-US" sz="1200" b="0" i="0" u="none" strike="noStrike" cap="none" baseline="0">
                <a:solidFill>
                  <a:schemeClr val="dk1"/>
                </a:solidFill>
                <a:latin typeface="Verdana"/>
                <a:ea typeface="Verdana"/>
                <a:cs typeface="Verdana"/>
                <a:sym typeface="Verdana"/>
              </a:rPr>
              <a:t>Fifth level</a:t>
            </a:r>
          </a:p>
        </p:txBody>
      </p:sp>
      <p:pic>
        <p:nvPicPr>
          <p:cNvPr id="17" name="Shape 17"/>
          <p:cNvPicPr preferRelativeResize="0"/>
          <p:nvPr/>
        </p:nvPicPr>
        <p:blipFill rotWithShape="1">
          <a:blip r:embed="rId5">
            <a:alphaModFix/>
          </a:blip>
          <a:srcRect/>
          <a:stretch/>
        </p:blipFill>
        <p:spPr>
          <a:xfrm>
            <a:off x="0" y="0"/>
            <a:ext cx="9178924" cy="68849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62" r:id="rId2"/>
    <p:sldLayoutId id="2147483663"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Shape 28"/>
          <p:cNvSpPr txBox="1"/>
          <p:nvPr/>
        </p:nvSpPr>
        <p:spPr>
          <a:xfrm>
            <a:off x="1152525" y="900112"/>
            <a:ext cx="7127875" cy="6477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i="0" u="none" strike="noStrike" cap="none" baseline="0">
                <a:solidFill>
                  <a:srgbClr val="3D7D6B"/>
                </a:solidFill>
                <a:latin typeface="Verdana"/>
                <a:ea typeface="Verdana"/>
                <a:cs typeface="Verdana"/>
                <a:sym typeface="Verdana"/>
              </a:rPr>
              <a:t>Click to edit Master title style</a:t>
            </a:r>
          </a:p>
        </p:txBody>
      </p:sp>
      <p:sp>
        <p:nvSpPr>
          <p:cNvPr id="29" name="Shape 29"/>
          <p:cNvSpPr txBox="1"/>
          <p:nvPr/>
        </p:nvSpPr>
        <p:spPr>
          <a:xfrm>
            <a:off x="720725" y="1800225"/>
            <a:ext cx="7772400" cy="43227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D7D6B"/>
              </a:buClr>
              <a:buSzPct val="100000"/>
              <a:buFont typeface="Verdana"/>
              <a:buChar char="•"/>
            </a:pPr>
            <a:r>
              <a:rPr lang="en-US" sz="2400" b="0" i="0" u="none" strike="noStrike" cap="none" baseline="0">
                <a:solidFill>
                  <a:schemeClr val="dk1"/>
                </a:solidFill>
                <a:latin typeface="Verdana"/>
                <a:ea typeface="Verdana"/>
                <a:cs typeface="Verdana"/>
                <a:sym typeface="Verdana"/>
              </a:rPr>
              <a:t>Click to edit Master text styles</a:t>
            </a:r>
          </a:p>
          <a:p>
            <a:pPr marL="742950" marR="0" lvl="1" indent="-285750" algn="l" rtl="0">
              <a:lnSpc>
                <a:spcPct val="100000"/>
              </a:lnSpc>
              <a:spcBef>
                <a:spcPts val="1080"/>
              </a:spcBef>
              <a:spcAft>
                <a:spcPts val="0"/>
              </a:spcAft>
              <a:buClr>
                <a:schemeClr val="dk1"/>
              </a:buClr>
              <a:buSzPct val="100000"/>
              <a:buFont typeface="Verdana"/>
              <a:buChar char="–"/>
            </a:pPr>
            <a:r>
              <a:rPr lang="en-US" sz="2400" b="0" i="0" u="none" strike="noStrike" cap="none" baseline="0">
                <a:solidFill>
                  <a:schemeClr val="dk1"/>
                </a:solidFill>
                <a:latin typeface="Verdana"/>
                <a:ea typeface="Verdana"/>
                <a:cs typeface="Verdana"/>
                <a:sym typeface="Verdana"/>
              </a:rPr>
              <a:t>Second level</a:t>
            </a:r>
          </a:p>
          <a:p>
            <a:pPr marL="1143000" marR="0" lvl="2" indent="-228600" algn="l" rtl="0">
              <a:lnSpc>
                <a:spcPct val="100000"/>
              </a:lnSpc>
              <a:spcBef>
                <a:spcPts val="320"/>
              </a:spcBef>
              <a:spcAft>
                <a:spcPts val="0"/>
              </a:spcAft>
              <a:buClr>
                <a:schemeClr val="dk1"/>
              </a:buClr>
              <a:buSzPct val="100000"/>
              <a:buFont typeface="Verdana"/>
              <a:buChar char="•"/>
            </a:pPr>
            <a:r>
              <a:rPr lang="en-US" sz="1600" b="0" i="0" u="none" strike="noStrike" cap="none" baseline="0">
                <a:solidFill>
                  <a:schemeClr val="dk1"/>
                </a:solidFill>
                <a:latin typeface="Verdana"/>
                <a:ea typeface="Verdana"/>
                <a:cs typeface="Verdana"/>
                <a:sym typeface="Verdana"/>
              </a:rPr>
              <a:t>Third level</a:t>
            </a:r>
          </a:p>
          <a:p>
            <a:pPr marL="1600200" marR="0" lvl="3" indent="-228600" algn="l" rtl="0">
              <a:lnSpc>
                <a:spcPct val="100000"/>
              </a:lnSpc>
              <a:spcBef>
                <a:spcPts val="280"/>
              </a:spcBef>
              <a:spcAft>
                <a:spcPts val="0"/>
              </a:spcAft>
              <a:buClr>
                <a:schemeClr val="dk1"/>
              </a:buClr>
              <a:buSzPct val="100000"/>
              <a:buFont typeface="Verdana"/>
              <a:buChar char="–"/>
            </a:pPr>
            <a:r>
              <a:rPr lang="en-US" sz="1400" b="0" i="0" u="none" strike="noStrike" cap="none" baseline="0">
                <a:solidFill>
                  <a:schemeClr val="dk1"/>
                </a:solidFill>
                <a:latin typeface="Verdana"/>
                <a:ea typeface="Verdana"/>
                <a:cs typeface="Verdana"/>
                <a:sym typeface="Verdana"/>
              </a:rPr>
              <a:t>Fourth level</a:t>
            </a:r>
          </a:p>
          <a:p>
            <a:pPr marL="2057400" marR="0" lvl="4" indent="-228600" algn="l" rtl="0">
              <a:lnSpc>
                <a:spcPct val="100000"/>
              </a:lnSpc>
              <a:spcBef>
                <a:spcPts val="240"/>
              </a:spcBef>
              <a:spcAft>
                <a:spcPts val="0"/>
              </a:spcAft>
              <a:buClr>
                <a:schemeClr val="dk1"/>
              </a:buClr>
              <a:buSzPct val="100000"/>
              <a:buFont typeface="Verdana"/>
              <a:buChar char="»"/>
            </a:pPr>
            <a:r>
              <a:rPr lang="en-US" sz="1200" b="0" i="0" u="none" strike="noStrike" cap="none" baseline="0">
                <a:solidFill>
                  <a:schemeClr val="dk1"/>
                </a:solidFill>
                <a:latin typeface="Verdana"/>
                <a:ea typeface="Verdana"/>
                <a:cs typeface="Verdana"/>
                <a:sym typeface="Verdana"/>
              </a:rPr>
              <a:t>Fifth level</a:t>
            </a:r>
          </a:p>
        </p:txBody>
      </p:sp>
    </p:spTree>
  </p:cSld>
  <p:clrMap bg1="lt1" tx1="dk1" bg2="dk2" tx2="lt2" accent1="accent1" accent2="accent2" accent3="accent3" accent4="accent4" accent5="accent5" accent6="accent6" hlink="hlink" folHlink="folHlink"/>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Shape 31"/>
          <p:cNvSpPr txBox="1"/>
          <p:nvPr/>
        </p:nvSpPr>
        <p:spPr>
          <a:xfrm>
            <a:off x="1152525" y="900112"/>
            <a:ext cx="7127875" cy="6477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i="0" u="none" strike="noStrike" cap="none" baseline="0">
                <a:solidFill>
                  <a:srgbClr val="3D7D6B"/>
                </a:solidFill>
                <a:latin typeface="Verdana"/>
                <a:ea typeface="Verdana"/>
                <a:cs typeface="Verdana"/>
                <a:sym typeface="Verdana"/>
              </a:rPr>
              <a:t>Click to edit Master title style</a:t>
            </a:r>
          </a:p>
        </p:txBody>
      </p:sp>
      <p:sp>
        <p:nvSpPr>
          <p:cNvPr id="32" name="Shape 32"/>
          <p:cNvSpPr txBox="1"/>
          <p:nvPr/>
        </p:nvSpPr>
        <p:spPr>
          <a:xfrm>
            <a:off x="720725" y="1800225"/>
            <a:ext cx="7772400" cy="43227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D7D6B"/>
              </a:buClr>
              <a:buSzPct val="100000"/>
              <a:buFont typeface="Verdana"/>
              <a:buChar char="•"/>
            </a:pPr>
            <a:r>
              <a:rPr lang="en-US" sz="2400" b="0" i="0" u="none" strike="noStrike" cap="none" baseline="0">
                <a:solidFill>
                  <a:schemeClr val="dk1"/>
                </a:solidFill>
                <a:latin typeface="Verdana"/>
                <a:ea typeface="Verdana"/>
                <a:cs typeface="Verdana"/>
                <a:sym typeface="Verdana"/>
              </a:rPr>
              <a:t>Click to edit Master text styles</a:t>
            </a:r>
          </a:p>
          <a:p>
            <a:pPr marL="742950" marR="0" lvl="1" indent="-285750" algn="l" rtl="0">
              <a:lnSpc>
                <a:spcPct val="100000"/>
              </a:lnSpc>
              <a:spcBef>
                <a:spcPts val="1080"/>
              </a:spcBef>
              <a:spcAft>
                <a:spcPts val="0"/>
              </a:spcAft>
              <a:buClr>
                <a:schemeClr val="dk1"/>
              </a:buClr>
              <a:buSzPct val="100000"/>
              <a:buFont typeface="Verdana"/>
              <a:buChar char="–"/>
            </a:pPr>
            <a:r>
              <a:rPr lang="en-US" sz="2400" b="0" i="0" u="none" strike="noStrike" cap="none" baseline="0">
                <a:solidFill>
                  <a:schemeClr val="dk1"/>
                </a:solidFill>
                <a:latin typeface="Verdana"/>
                <a:ea typeface="Verdana"/>
                <a:cs typeface="Verdana"/>
                <a:sym typeface="Verdana"/>
              </a:rPr>
              <a:t>Second level</a:t>
            </a:r>
          </a:p>
          <a:p>
            <a:pPr marL="1143000" marR="0" lvl="2" indent="-228600" algn="l" rtl="0">
              <a:lnSpc>
                <a:spcPct val="100000"/>
              </a:lnSpc>
              <a:spcBef>
                <a:spcPts val="320"/>
              </a:spcBef>
              <a:spcAft>
                <a:spcPts val="0"/>
              </a:spcAft>
              <a:buClr>
                <a:schemeClr val="dk1"/>
              </a:buClr>
              <a:buSzPct val="100000"/>
              <a:buFont typeface="Verdana"/>
              <a:buChar char="•"/>
            </a:pPr>
            <a:r>
              <a:rPr lang="en-US" sz="1600" b="0" i="0" u="none" strike="noStrike" cap="none" baseline="0">
                <a:solidFill>
                  <a:schemeClr val="dk1"/>
                </a:solidFill>
                <a:latin typeface="Verdana"/>
                <a:ea typeface="Verdana"/>
                <a:cs typeface="Verdana"/>
                <a:sym typeface="Verdana"/>
              </a:rPr>
              <a:t>Third level</a:t>
            </a:r>
          </a:p>
          <a:p>
            <a:pPr marL="1600200" marR="0" lvl="3" indent="-228600" algn="l" rtl="0">
              <a:lnSpc>
                <a:spcPct val="100000"/>
              </a:lnSpc>
              <a:spcBef>
                <a:spcPts val="280"/>
              </a:spcBef>
              <a:spcAft>
                <a:spcPts val="0"/>
              </a:spcAft>
              <a:buClr>
                <a:schemeClr val="dk1"/>
              </a:buClr>
              <a:buSzPct val="100000"/>
              <a:buFont typeface="Verdana"/>
              <a:buChar char="–"/>
            </a:pPr>
            <a:r>
              <a:rPr lang="en-US" sz="1400" b="0" i="0" u="none" strike="noStrike" cap="none" baseline="0">
                <a:solidFill>
                  <a:schemeClr val="dk1"/>
                </a:solidFill>
                <a:latin typeface="Verdana"/>
                <a:ea typeface="Verdana"/>
                <a:cs typeface="Verdana"/>
                <a:sym typeface="Verdana"/>
              </a:rPr>
              <a:t>Fourth level</a:t>
            </a:r>
          </a:p>
          <a:p>
            <a:pPr marL="2057400" marR="0" lvl="4" indent="-228600" algn="l" rtl="0">
              <a:lnSpc>
                <a:spcPct val="100000"/>
              </a:lnSpc>
              <a:spcBef>
                <a:spcPts val="240"/>
              </a:spcBef>
              <a:spcAft>
                <a:spcPts val="0"/>
              </a:spcAft>
              <a:buClr>
                <a:schemeClr val="dk1"/>
              </a:buClr>
              <a:buSzPct val="100000"/>
              <a:buFont typeface="Verdana"/>
              <a:buChar char="»"/>
            </a:pPr>
            <a:r>
              <a:rPr lang="en-US" sz="1200" b="0" i="0" u="none" strike="noStrike" cap="none" baseline="0">
                <a:solidFill>
                  <a:schemeClr val="dk1"/>
                </a:solidFill>
                <a:latin typeface="Verdana"/>
                <a:ea typeface="Verdana"/>
                <a:cs typeface="Verdana"/>
                <a:sym typeface="Verdana"/>
              </a:rPr>
              <a:t>Fifth level</a:t>
            </a:r>
          </a:p>
        </p:txBody>
      </p:sp>
      <p:pic>
        <p:nvPicPr>
          <p:cNvPr id="33" name="Shape 33"/>
          <p:cNvPicPr preferRelativeResize="0"/>
          <p:nvPr/>
        </p:nvPicPr>
        <p:blipFill rotWithShape="1">
          <a:blip r:embed="rId3">
            <a:alphaModFix/>
          </a:blip>
          <a:srcRect/>
          <a:stretch/>
        </p:blipFill>
        <p:spPr>
          <a:xfrm>
            <a:off x="0" y="0"/>
            <a:ext cx="9178924" cy="69119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p:nvPr/>
        </p:nvSpPr>
        <p:spPr>
          <a:xfrm>
            <a:off x="1152525" y="900112"/>
            <a:ext cx="7127875" cy="647700"/>
          </a:xfrm>
          <a:prstGeom prst="rect">
            <a:avLst/>
          </a:prstGeom>
          <a:noFill/>
          <a:ln>
            <a:noFill/>
          </a:ln>
        </p:spPr>
        <p:txBody>
          <a:bodyPr lIns="0" tIns="0" rIns="0" bIns="0" anchor="t" anchorCtr="0">
            <a:noAutofit/>
          </a:bodyPr>
          <a:lstStyle/>
          <a:p>
            <a:pPr>
              <a:buClr>
                <a:srgbClr val="3D7D6B"/>
              </a:buClr>
              <a:buSzPct val="25000"/>
              <a:buFont typeface="Verdana"/>
              <a:buNone/>
            </a:pPr>
            <a:r>
              <a:rPr lang="en-US" sz="3200" b="1">
                <a:solidFill>
                  <a:srgbClr val="3D7D6B"/>
                </a:solidFill>
                <a:latin typeface="Verdana"/>
                <a:ea typeface="Verdana"/>
                <a:cs typeface="Verdana"/>
                <a:sym typeface="Verdana"/>
              </a:rPr>
              <a:t>Click to edit Master title style</a:t>
            </a:r>
          </a:p>
        </p:txBody>
      </p:sp>
      <p:sp>
        <p:nvSpPr>
          <p:cNvPr id="10" name="Shape 10"/>
          <p:cNvSpPr txBox="1"/>
          <p:nvPr/>
        </p:nvSpPr>
        <p:spPr>
          <a:xfrm>
            <a:off x="720725" y="1800225"/>
            <a:ext cx="7772400" cy="4322762"/>
          </a:xfrm>
          <a:prstGeom prst="rect">
            <a:avLst/>
          </a:prstGeom>
          <a:noFill/>
          <a:ln>
            <a:noFill/>
          </a:ln>
        </p:spPr>
        <p:txBody>
          <a:bodyPr lIns="91425" tIns="45700" rIns="91425" bIns="45700" anchor="t" anchorCtr="0">
            <a:noAutofit/>
          </a:bodyPr>
          <a:lstStyle/>
          <a:p>
            <a:pPr marL="342900" indent="-342900">
              <a:buClr>
                <a:srgbClr val="3D7D6B"/>
              </a:buClr>
              <a:buSzPct val="100000"/>
              <a:buFont typeface="Verdana"/>
              <a:buChar char="•"/>
            </a:pPr>
            <a:r>
              <a:rPr lang="en-US" sz="2400">
                <a:latin typeface="Verdana"/>
                <a:ea typeface="Verdana"/>
                <a:cs typeface="Verdana"/>
                <a:sym typeface="Verdana"/>
              </a:rPr>
              <a:t>Click to edit Master text styles</a:t>
            </a:r>
          </a:p>
          <a:p>
            <a:pPr marL="742950" lvl="1" indent="-285750">
              <a:spcBef>
                <a:spcPts val="1080"/>
              </a:spcBef>
              <a:buClr>
                <a:srgbClr val="000000"/>
              </a:buClr>
              <a:buSzPct val="100000"/>
              <a:buFont typeface="Verdana"/>
              <a:buChar char="–"/>
            </a:pPr>
            <a:r>
              <a:rPr lang="en-US" sz="2400">
                <a:latin typeface="Verdana"/>
                <a:ea typeface="Verdana"/>
                <a:cs typeface="Verdana"/>
                <a:sym typeface="Verdana"/>
              </a:rPr>
              <a:t>Second level</a:t>
            </a:r>
          </a:p>
          <a:p>
            <a:pPr marL="1143000" lvl="2" indent="-228600">
              <a:spcBef>
                <a:spcPts val="320"/>
              </a:spcBef>
              <a:buClr>
                <a:srgbClr val="000000"/>
              </a:buClr>
              <a:buSzPct val="100000"/>
              <a:buFont typeface="Verdana"/>
              <a:buChar char="•"/>
            </a:pPr>
            <a:r>
              <a:rPr lang="en-US" sz="1600">
                <a:latin typeface="Verdana"/>
                <a:ea typeface="Verdana"/>
                <a:cs typeface="Verdana"/>
                <a:sym typeface="Verdana"/>
              </a:rPr>
              <a:t>Third level</a:t>
            </a:r>
          </a:p>
          <a:p>
            <a:pPr marL="1600200" lvl="3" indent="-228600">
              <a:spcBef>
                <a:spcPts val="280"/>
              </a:spcBef>
              <a:buClr>
                <a:srgbClr val="000000"/>
              </a:buClr>
              <a:buSzPct val="100000"/>
              <a:buFont typeface="Verdana"/>
              <a:buChar char="–"/>
            </a:pPr>
            <a:r>
              <a:rPr lang="en-US">
                <a:latin typeface="Verdana"/>
                <a:ea typeface="Verdana"/>
                <a:cs typeface="Verdana"/>
                <a:sym typeface="Verdana"/>
              </a:rPr>
              <a:t>Fourth level</a:t>
            </a:r>
          </a:p>
          <a:p>
            <a:pPr marL="2057400" lvl="4" indent="-228600">
              <a:spcBef>
                <a:spcPts val="240"/>
              </a:spcBef>
              <a:buClr>
                <a:srgbClr val="000000"/>
              </a:buClr>
              <a:buSzPct val="100000"/>
              <a:buFont typeface="Verdana"/>
              <a:buChar char="»"/>
            </a:pPr>
            <a:r>
              <a:rPr lang="en-US" sz="1200">
                <a:latin typeface="Verdana"/>
                <a:ea typeface="Verdana"/>
                <a:cs typeface="Verdana"/>
                <a:sym typeface="Verdana"/>
              </a:rPr>
              <a:t>Fifth level</a:t>
            </a:r>
          </a:p>
        </p:txBody>
      </p:sp>
      <p:pic>
        <p:nvPicPr>
          <p:cNvPr id="11" name="Shape 11"/>
          <p:cNvPicPr preferRelativeResize="0"/>
          <p:nvPr/>
        </p:nvPicPr>
        <p:blipFill rotWithShape="1">
          <a:blip r:embed="rId7">
            <a:alphaModFix/>
          </a:blip>
          <a:srcRect/>
          <a:stretch/>
        </p:blipFill>
        <p:spPr>
          <a:xfrm>
            <a:off x="0" y="0"/>
            <a:ext cx="9178924" cy="6911974"/>
          </a:xfrm>
          <a:prstGeom prst="rect">
            <a:avLst/>
          </a:prstGeom>
          <a:noFill/>
          <a:ln>
            <a:noFill/>
          </a:ln>
        </p:spPr>
      </p:pic>
    </p:spTree>
    <p:extLst>
      <p:ext uri="{BB962C8B-B14F-4D97-AF65-F5344CB8AC3E}">
        <p14:creationId xmlns:p14="http://schemas.microsoft.com/office/powerpoint/2010/main" val="588968118"/>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teachingenglish@pearson.com"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www.twitter.com/EnglishSubAdv" TargetMode="External"/><Relationship Id="rId5" Type="http://schemas.openxmlformats.org/officeDocument/2006/relationships/hyperlink" Target="http://www.community.edexcel.com/english/default.aspx" TargetMode="External"/><Relationship Id="rId4" Type="http://schemas.openxmlformats.org/officeDocument/2006/relationships/hyperlink" Target="http://www.edexcel.com/Subjects/English/Pages/Defaul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p:nvPr/>
        </p:nvSpPr>
        <p:spPr>
          <a:xfrm>
            <a:off x="468312" y="2420936"/>
            <a:ext cx="6584949" cy="2303461"/>
          </a:xfrm>
          <a:prstGeom prst="rect">
            <a:avLst/>
          </a:prstGeom>
          <a:noFill/>
          <a:ln>
            <a:noFill/>
          </a:ln>
        </p:spPr>
        <p:txBody>
          <a:bodyPr lIns="0" tIns="0" rIns="0" bIns="0" anchor="t" anchorCtr="0">
            <a:noAutofit/>
          </a:bodyPr>
          <a:lstStyle/>
          <a:p>
            <a:pPr>
              <a:buClr>
                <a:srgbClr val="003150"/>
              </a:buClr>
              <a:buSzPct val="25000"/>
              <a:buFont typeface="Arial"/>
              <a:buNone/>
            </a:pPr>
            <a:r>
              <a:rPr lang="en-US" sz="2400" b="1">
                <a:solidFill>
                  <a:srgbClr val="003150"/>
                </a:solidFill>
              </a:rPr>
              <a:t/>
            </a:r>
            <a:br>
              <a:rPr lang="en-US" sz="2400" b="1">
                <a:solidFill>
                  <a:srgbClr val="003150"/>
                </a:solidFill>
              </a:rPr>
            </a:br>
            <a:endParaRPr lang="en-US" sz="2400" b="1">
              <a:solidFill>
                <a:srgbClr val="003150"/>
              </a:solidFill>
            </a:endParaRPr>
          </a:p>
          <a:p>
            <a:pPr>
              <a:spcBef>
                <a:spcPts val="960"/>
              </a:spcBef>
              <a:buClr>
                <a:srgbClr val="000000"/>
              </a:buClr>
              <a:buFont typeface="Arial"/>
              <a:buNone/>
            </a:pPr>
            <a:endParaRPr sz="2400" b="1">
              <a:solidFill>
                <a:srgbClr val="003150"/>
              </a:solidFill>
            </a:endParaRPr>
          </a:p>
          <a:p>
            <a:pPr>
              <a:spcBef>
                <a:spcPts val="960"/>
              </a:spcBef>
              <a:buClr>
                <a:srgbClr val="000000"/>
              </a:buClr>
              <a:buFont typeface="Arial"/>
              <a:buNone/>
            </a:pPr>
            <a:endParaRPr sz="2400" b="1">
              <a:solidFill>
                <a:srgbClr val="003150"/>
              </a:solidFill>
            </a:endParaRPr>
          </a:p>
          <a:p>
            <a:endParaRPr sz="2400" b="1">
              <a:solidFill>
                <a:srgbClr val="003150"/>
              </a:solidFill>
            </a:endParaRPr>
          </a:p>
        </p:txBody>
      </p:sp>
      <p:sp>
        <p:nvSpPr>
          <p:cNvPr id="40" name="Shape 40"/>
          <p:cNvSpPr txBox="1">
            <a:spLocks noGrp="1"/>
          </p:cNvSpPr>
          <p:nvPr>
            <p:ph type="title"/>
          </p:nvPr>
        </p:nvSpPr>
        <p:spPr>
          <a:xfrm>
            <a:off x="323528" y="4653136"/>
            <a:ext cx="5905500" cy="122359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i="0" u="none" strike="noStrike" cap="none" baseline="0" dirty="0" smtClean="0">
                <a:solidFill>
                  <a:srgbClr val="3D7D6B"/>
                </a:solidFill>
                <a:latin typeface="Verdana"/>
                <a:ea typeface="Verdana"/>
                <a:cs typeface="Verdana"/>
                <a:sym typeface="Verdana"/>
              </a:rPr>
              <a:t>Network events – GCSE English </a:t>
            </a:r>
            <a:r>
              <a:rPr lang="en-US" sz="3200" b="1" i="0" u="none" strike="noStrike" cap="none" baseline="0" smtClean="0">
                <a:solidFill>
                  <a:srgbClr val="3D7D6B"/>
                </a:solidFill>
                <a:latin typeface="Verdana"/>
                <a:ea typeface="Verdana"/>
                <a:cs typeface="Verdana"/>
                <a:sym typeface="Verdana"/>
              </a:rPr>
              <a:t>– </a:t>
            </a:r>
            <a:r>
              <a:rPr lang="en-US" sz="3200" b="1" smtClean="0">
                <a:solidFill>
                  <a:srgbClr val="3D7D6B"/>
                </a:solidFill>
                <a:latin typeface="Verdana"/>
                <a:ea typeface="Verdana"/>
                <a:cs typeface="Verdana"/>
                <a:sym typeface="Verdana"/>
              </a:rPr>
              <a:t>Spring</a:t>
            </a:r>
            <a:r>
              <a:rPr lang="en-US" sz="3200" b="1" i="0" u="none" strike="noStrike" cap="none" baseline="0" smtClean="0">
                <a:solidFill>
                  <a:srgbClr val="3D7D6B"/>
                </a:solidFill>
                <a:latin typeface="Verdana"/>
                <a:ea typeface="Verdana"/>
                <a:cs typeface="Verdana"/>
                <a:sym typeface="Verdana"/>
              </a:rPr>
              <a:t> 2016</a:t>
            </a:r>
            <a:r>
              <a:rPr lang="en-US" sz="3600" b="1" i="0" u="none" strike="noStrike" cap="none" baseline="0" dirty="0">
                <a:solidFill>
                  <a:srgbClr val="FF0000"/>
                </a:solidFill>
                <a:latin typeface="Verdana"/>
                <a:ea typeface="Verdana"/>
                <a:cs typeface="Verdana"/>
                <a:sym typeface="Verdana"/>
              </a:rPr>
              <a:t/>
            </a:r>
            <a:br>
              <a:rPr lang="en-US" sz="3600" b="1" i="0" u="none" strike="noStrike" cap="none" baseline="0" dirty="0">
                <a:solidFill>
                  <a:srgbClr val="FF0000"/>
                </a:solidFill>
                <a:latin typeface="Verdana"/>
                <a:ea typeface="Verdana"/>
                <a:cs typeface="Verdana"/>
                <a:sym typeface="Verdana"/>
              </a:rPr>
            </a:br>
            <a:r>
              <a:rPr lang="en-US" sz="3600" b="1" i="0" u="none" strike="noStrike" cap="none" baseline="0" dirty="0">
                <a:solidFill>
                  <a:srgbClr val="FF0000"/>
                </a:solidFill>
                <a:latin typeface="Verdana"/>
                <a:ea typeface="Verdana"/>
                <a:cs typeface="Verdana"/>
                <a:sym typeface="Verdana"/>
              </a:rPr>
              <a:t/>
            </a:r>
            <a:br>
              <a:rPr lang="en-US" sz="3600" b="1" i="0" u="none" strike="noStrike" cap="none" baseline="0" dirty="0">
                <a:solidFill>
                  <a:srgbClr val="FF0000"/>
                </a:solidFill>
                <a:latin typeface="Verdana"/>
                <a:ea typeface="Verdana"/>
                <a:cs typeface="Verdana"/>
                <a:sym typeface="Verdana"/>
              </a:rPr>
            </a:br>
            <a:r>
              <a:rPr lang="en-US" sz="3600" b="1" i="0" u="none" strike="noStrike" cap="none" baseline="0" dirty="0">
                <a:solidFill>
                  <a:srgbClr val="3D7D6B"/>
                </a:solidFill>
                <a:latin typeface="Verdana"/>
                <a:ea typeface="Verdana"/>
                <a:cs typeface="Verdana"/>
                <a:sym typeface="Verdana"/>
              </a:rPr>
              <a:t/>
            </a:r>
            <a:br>
              <a:rPr lang="en-US" sz="3600" b="1" i="0" u="none" strike="noStrike" cap="none" baseline="0" dirty="0">
                <a:solidFill>
                  <a:srgbClr val="3D7D6B"/>
                </a:solidFill>
                <a:latin typeface="Verdana"/>
                <a:ea typeface="Verdana"/>
                <a:cs typeface="Verdana"/>
                <a:sym typeface="Verdana"/>
              </a:rPr>
            </a:br>
            <a:endParaRPr lang="en-US" sz="3600" b="1" i="0" u="none" strike="noStrike" cap="none" baseline="0" dirty="0">
              <a:solidFill>
                <a:srgbClr val="3D7D6B"/>
              </a:solidFill>
              <a:latin typeface="Verdana"/>
              <a:ea typeface="Verdana"/>
              <a:cs typeface="Verdana"/>
              <a:sym typeface="Verdana"/>
            </a:endParaRPr>
          </a:p>
        </p:txBody>
      </p:sp>
      <p:sp>
        <p:nvSpPr>
          <p:cNvPr id="41" name="Shape 41"/>
          <p:cNvSpPr txBox="1"/>
          <p:nvPr/>
        </p:nvSpPr>
        <p:spPr>
          <a:xfrm>
            <a:off x="179386" y="188911"/>
            <a:ext cx="647700" cy="461961"/>
          </a:xfrm>
          <a:prstGeom prst="rect">
            <a:avLst/>
          </a:prstGeom>
          <a:solidFill>
            <a:srgbClr val="F2F2F2"/>
          </a:solidFill>
          <a:ln>
            <a:noFill/>
          </a:ln>
        </p:spPr>
        <p:txBody>
          <a:bodyPr lIns="91425" tIns="45700" rIns="91425" bIns="45700" anchor="t" anchorCtr="0">
            <a:noAutofit/>
          </a:bodyPr>
          <a:lstStyle/>
          <a:p>
            <a:endParaRPr sz="2400"/>
          </a:p>
        </p:txBody>
      </p:sp>
    </p:spTree>
    <p:extLst>
      <p:ext uri="{BB962C8B-B14F-4D97-AF65-F5344CB8AC3E}">
        <p14:creationId xmlns:p14="http://schemas.microsoft.com/office/powerpoint/2010/main" val="992760283"/>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1115616" y="260648"/>
            <a:ext cx="5904656" cy="64807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200" b="1" dirty="0">
                <a:solidFill>
                  <a:srgbClr val="3D7D6B"/>
                </a:solidFill>
                <a:latin typeface="Verdana" charset="0"/>
                <a:cs typeface="Arial" charset="0"/>
              </a:rPr>
              <a:t>AO4 versus AO2</a:t>
            </a:r>
          </a:p>
        </p:txBody>
      </p:sp>
      <p:sp>
        <p:nvSpPr>
          <p:cNvPr id="30723" name="Content Placeholder 2"/>
          <p:cNvSpPr>
            <a:spLocks noGrp="1"/>
          </p:cNvSpPr>
          <p:nvPr>
            <p:ph type="body" idx="1"/>
          </p:nvPr>
        </p:nvSpPr>
        <p:spPr bwMode="auto">
          <a:xfrm>
            <a:off x="457200" y="1125538"/>
            <a:ext cx="8229600" cy="5000625"/>
          </a:xfrm>
          <a:extLst/>
        </p:spPr>
        <p:txBody>
          <a:bodyPr vert="horz" wrap="square" lIns="91440" tIns="45720" rIns="91440" bIns="45720" numCol="1" anchor="t" anchorCtr="0" compatLnSpc="1">
            <a:prstTxWarp prst="textNoShape">
              <a:avLst/>
            </a:prstTxWarp>
          </a:bodyPr>
          <a:lstStyle/>
          <a:p>
            <a:pPr lvl="2" algn="ctr">
              <a:buFont typeface="Verdana" charset="0"/>
              <a:buNone/>
            </a:pPr>
            <a:endParaRPr lang="en-GB" sz="2400" b="1" dirty="0">
              <a:latin typeface="Verdana" charset="0"/>
              <a:cs typeface="Arial" charset="0"/>
            </a:endParaRPr>
          </a:p>
          <a:p>
            <a:pPr lvl="2" algn="ctr">
              <a:buFont typeface="Verdana" charset="0"/>
              <a:buNone/>
            </a:pPr>
            <a:endParaRPr lang="en-GB" sz="2400" b="1" dirty="0">
              <a:latin typeface="Verdana" charset="0"/>
              <a:cs typeface="Arial" charset="0"/>
            </a:endParaRPr>
          </a:p>
          <a:p>
            <a:pPr lvl="2" algn="ctr">
              <a:buFont typeface="Verdana" charset="0"/>
              <a:buNone/>
            </a:pPr>
            <a:endParaRPr lang="en-GB" sz="2400" b="1" dirty="0" smtClean="0">
              <a:latin typeface="Verdana" charset="0"/>
              <a:cs typeface="Arial" charset="0"/>
            </a:endParaRPr>
          </a:p>
          <a:p>
            <a:pPr lvl="2" algn="ctr">
              <a:buFont typeface="Verdana" charset="0"/>
              <a:buNone/>
            </a:pPr>
            <a:r>
              <a:rPr lang="en-GB" sz="2400" b="1" dirty="0" smtClean="0">
                <a:latin typeface="Verdana" charset="0"/>
                <a:cs typeface="Arial" charset="0"/>
              </a:rPr>
              <a:t>AO4</a:t>
            </a:r>
            <a:r>
              <a:rPr lang="en-GB" sz="2400" b="1" dirty="0">
                <a:latin typeface="Verdana" charset="0"/>
                <a:cs typeface="Arial" charset="0"/>
              </a:rPr>
              <a:t>: Evaluate texts </a:t>
            </a:r>
            <a:r>
              <a:rPr lang="en-GB" sz="2400" b="1" dirty="0">
                <a:solidFill>
                  <a:srgbClr val="3D7D6B"/>
                </a:solidFill>
                <a:latin typeface="Verdana" charset="0"/>
                <a:cs typeface="Arial" charset="0"/>
              </a:rPr>
              <a:t>critically</a:t>
            </a:r>
            <a:r>
              <a:rPr lang="en-GB" sz="2400" b="1" dirty="0">
                <a:latin typeface="Verdana" charset="0"/>
                <a:cs typeface="Arial" charset="0"/>
              </a:rPr>
              <a:t> and support this with appropriate textual references</a:t>
            </a:r>
          </a:p>
          <a:p>
            <a:pPr lvl="2">
              <a:buFont typeface="Verdana" charset="0"/>
              <a:buNone/>
            </a:pPr>
            <a:endParaRPr lang="en-GB" sz="2400" dirty="0">
              <a:latin typeface="Verdana" charset="0"/>
              <a:cs typeface="Arial" charset="0"/>
            </a:endParaRPr>
          </a:p>
          <a:p>
            <a:pPr algn="ctr">
              <a:buFont typeface="Verdana" charset="0"/>
              <a:buNone/>
            </a:pPr>
            <a:r>
              <a:rPr lang="en-GB" sz="2400" b="1" dirty="0">
                <a:latin typeface="Verdana" charset="0"/>
                <a:cs typeface="Arial" charset="0"/>
              </a:rPr>
              <a:t>AO2: </a:t>
            </a:r>
            <a:r>
              <a:rPr lang="en-GB" sz="2400" b="1" dirty="0">
                <a:solidFill>
                  <a:srgbClr val="3D7D6B"/>
                </a:solidFill>
                <a:latin typeface="Verdana" charset="0"/>
                <a:cs typeface="Arial" charset="0"/>
              </a:rPr>
              <a:t>Explain, comment on and analyse </a:t>
            </a:r>
            <a:r>
              <a:rPr lang="en-GB" sz="2400" b="1" dirty="0">
                <a:latin typeface="Verdana" charset="0"/>
                <a:cs typeface="Arial" charset="0"/>
              </a:rPr>
              <a:t>how writers use language and structure to achieve effects and influence readers, using relevant subject terminology to support their views</a:t>
            </a:r>
          </a:p>
          <a:p>
            <a:pPr eaLnBrk="1" hangingPunct="1">
              <a:buFont typeface="Verdana" charset="0"/>
              <a:buNone/>
            </a:pPr>
            <a:endParaRPr lang="en-GB" dirty="0">
              <a:latin typeface="Verdana" charset="0"/>
              <a:cs typeface="Arial" charset="0"/>
            </a:endParaRPr>
          </a:p>
        </p:txBody>
      </p:sp>
      <p:sp>
        <p:nvSpPr>
          <p:cNvPr id="4" name="Text Placeholder 6"/>
          <p:cNvSpPr txBox="1">
            <a:spLocks/>
          </p:cNvSpPr>
          <p:nvPr/>
        </p:nvSpPr>
        <p:spPr>
          <a:xfrm>
            <a:off x="2411760" y="1340768"/>
            <a:ext cx="2025650" cy="647700"/>
          </a:xfrm>
          <a:prstGeom prst="rect">
            <a:avLst/>
          </a:prstGeom>
          <a:solidFill>
            <a:schemeClr val="accent1">
              <a:lumMod val="20000"/>
              <a:lumOff val="80000"/>
            </a:schemeClr>
          </a:solidFill>
        </p:spPr>
        <p:txBody>
          <a:bodyPr/>
          <a:lstStyle/>
          <a:p>
            <a:pPr marL="342900" indent="-342900" algn="ctr" defTabSz="857250">
              <a:lnSpc>
                <a:spcPct val="120000"/>
              </a:lnSpc>
              <a:buSzPct val="80000"/>
              <a:buFont typeface="Verdana" pitchFamily="34" charset="0"/>
              <a:buNone/>
              <a:defRPr/>
            </a:pPr>
            <a:r>
              <a:rPr lang="en-GB" sz="2000" b="1" kern="0" dirty="0">
                <a:latin typeface="+mn-lt"/>
                <a:ea typeface="+mn-ea"/>
                <a:cs typeface="+mn-cs"/>
              </a:rPr>
              <a:t>Level</a:t>
            </a:r>
          </a:p>
        </p:txBody>
      </p:sp>
      <p:cxnSp>
        <p:nvCxnSpPr>
          <p:cNvPr id="35845" name="Straight Arrow Connector 5"/>
          <p:cNvCxnSpPr>
            <a:cxnSpLocks noChangeShapeType="1"/>
          </p:cNvCxnSpPr>
          <p:nvPr/>
        </p:nvCxnSpPr>
        <p:spPr bwMode="auto">
          <a:xfrm>
            <a:off x="1908175" y="3068638"/>
            <a:ext cx="0" cy="73025"/>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cxnSp>
        <p:nvCxnSpPr>
          <p:cNvPr id="35846" name="Straight Arrow Connector 10"/>
          <p:cNvCxnSpPr>
            <a:cxnSpLocks noChangeShapeType="1"/>
          </p:cNvCxnSpPr>
          <p:nvPr/>
        </p:nvCxnSpPr>
        <p:spPr bwMode="auto">
          <a:xfrm>
            <a:off x="4499992" y="1988840"/>
            <a:ext cx="503237" cy="433387"/>
          </a:xfrm>
          <a:prstGeom prst="straightConnector1">
            <a:avLst/>
          </a:prstGeom>
          <a:noFill/>
          <a:ln w="25400">
            <a:solidFill>
              <a:schemeClr val="accent1"/>
            </a:solidFill>
            <a:round/>
            <a:headEnd/>
            <a:tailEnd type="arrow" w="med" len="med"/>
          </a:ln>
          <a:extLst>
            <a:ext uri="{909E8E84-426E-40dd-AFC4-6F175D3DCCD1}">
              <a14:hiddenFill xmlns="" xmlns:a14="http://schemas.microsoft.com/office/drawing/2010/main">
                <a:noFill/>
              </a14:hiddenFill>
            </a:ext>
          </a:extLst>
        </p:spPr>
      </p:cxnSp>
      <p:sp>
        <p:nvSpPr>
          <p:cNvPr id="17" name="Text Placeholder 6"/>
          <p:cNvSpPr txBox="1">
            <a:spLocks/>
          </p:cNvSpPr>
          <p:nvPr/>
        </p:nvSpPr>
        <p:spPr>
          <a:xfrm>
            <a:off x="395288" y="5373688"/>
            <a:ext cx="2027237" cy="647700"/>
          </a:xfrm>
          <a:prstGeom prst="rect">
            <a:avLst/>
          </a:prstGeom>
          <a:solidFill>
            <a:schemeClr val="accent1">
              <a:lumMod val="20000"/>
              <a:lumOff val="80000"/>
            </a:schemeClr>
          </a:solidFill>
        </p:spPr>
        <p:txBody>
          <a:bodyPr/>
          <a:lstStyle/>
          <a:p>
            <a:pPr marL="342900" indent="-342900" algn="ctr" defTabSz="857250">
              <a:lnSpc>
                <a:spcPct val="120000"/>
              </a:lnSpc>
              <a:buSzPct val="80000"/>
              <a:buFont typeface="Verdana" pitchFamily="34" charset="0"/>
              <a:buNone/>
              <a:defRPr/>
            </a:pPr>
            <a:r>
              <a:rPr lang="en-GB" sz="2000" b="1" kern="0" dirty="0">
                <a:latin typeface="+mn-lt"/>
                <a:ea typeface="+mn-ea"/>
                <a:cs typeface="+mn-cs"/>
              </a:rPr>
              <a:t>Level</a:t>
            </a:r>
          </a:p>
        </p:txBody>
      </p:sp>
      <p:cxnSp>
        <p:nvCxnSpPr>
          <p:cNvPr id="35848" name="Straight Arrow Connector 17"/>
          <p:cNvCxnSpPr>
            <a:cxnSpLocks noChangeShapeType="1"/>
            <a:stCxn id="17" idx="0"/>
          </p:cNvCxnSpPr>
          <p:nvPr/>
        </p:nvCxnSpPr>
        <p:spPr bwMode="auto">
          <a:xfrm flipV="1">
            <a:off x="1408113" y="3789363"/>
            <a:ext cx="1003300" cy="1584325"/>
          </a:xfrm>
          <a:prstGeom prst="straightConnector1">
            <a:avLst/>
          </a:prstGeom>
          <a:noFill/>
          <a:ln w="25400">
            <a:solidFill>
              <a:schemeClr val="accent1"/>
            </a:solidFill>
            <a:round/>
            <a:headEnd/>
            <a:tailEnd type="arrow"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33146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1043607" y="260350"/>
            <a:ext cx="5472609" cy="64837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200" b="1" dirty="0">
                <a:solidFill>
                  <a:srgbClr val="3D7D6B"/>
                </a:solidFill>
                <a:latin typeface="Verdana" charset="0"/>
                <a:cs typeface="Arial" charset="0"/>
              </a:rPr>
              <a:t>AO4 versus AO2</a:t>
            </a:r>
          </a:p>
        </p:txBody>
      </p:sp>
      <p:sp>
        <p:nvSpPr>
          <p:cNvPr id="30723" name="Content Placeholder 2"/>
          <p:cNvSpPr>
            <a:spLocks noGrp="1"/>
          </p:cNvSpPr>
          <p:nvPr>
            <p:ph type="body" idx="1"/>
          </p:nvPr>
        </p:nvSpPr>
        <p:spPr bwMode="auto">
          <a:xfrm>
            <a:off x="457200" y="1125538"/>
            <a:ext cx="8229600" cy="5000625"/>
          </a:xfrm>
          <a:extLst/>
        </p:spPr>
        <p:txBody>
          <a:bodyPr vert="horz" wrap="square" lIns="91440" tIns="45720" rIns="91440" bIns="45720" numCol="1" anchor="t" anchorCtr="0" compatLnSpc="1">
            <a:prstTxWarp prst="textNoShape">
              <a:avLst/>
            </a:prstTxWarp>
          </a:bodyPr>
          <a:lstStyle/>
          <a:p>
            <a:pPr lvl="2" algn="ctr">
              <a:buFont typeface="Verdana" charset="0"/>
              <a:buNone/>
            </a:pPr>
            <a:endParaRPr lang="en-GB" sz="2400" b="1" dirty="0">
              <a:latin typeface="Verdana" charset="0"/>
              <a:cs typeface="Arial" charset="0"/>
            </a:endParaRPr>
          </a:p>
          <a:p>
            <a:pPr lvl="2" algn="ctr">
              <a:buFont typeface="Verdana" charset="0"/>
              <a:buNone/>
            </a:pPr>
            <a:endParaRPr lang="en-GB" sz="2400" b="1" dirty="0">
              <a:latin typeface="Verdana" charset="0"/>
              <a:cs typeface="Arial" charset="0"/>
            </a:endParaRPr>
          </a:p>
          <a:p>
            <a:pPr lvl="2" algn="ctr">
              <a:buFont typeface="Verdana" charset="0"/>
              <a:buNone/>
            </a:pPr>
            <a:r>
              <a:rPr lang="en-GB" sz="2400" b="1" dirty="0">
                <a:latin typeface="Verdana" charset="0"/>
                <a:cs typeface="Arial" charset="0"/>
              </a:rPr>
              <a:t>AO4: Evaluate texts critically and support this with </a:t>
            </a:r>
            <a:r>
              <a:rPr lang="en-GB" sz="2400" b="1" dirty="0">
                <a:solidFill>
                  <a:srgbClr val="3D7D6B"/>
                </a:solidFill>
                <a:latin typeface="Verdana" charset="0"/>
                <a:cs typeface="Arial" charset="0"/>
              </a:rPr>
              <a:t>appropriate textual references</a:t>
            </a:r>
          </a:p>
          <a:p>
            <a:pPr lvl="2">
              <a:buFont typeface="Verdana" charset="0"/>
              <a:buNone/>
            </a:pPr>
            <a:endParaRPr lang="en-GB" sz="2400" dirty="0">
              <a:latin typeface="Verdana" charset="0"/>
              <a:cs typeface="Arial" charset="0"/>
            </a:endParaRPr>
          </a:p>
          <a:p>
            <a:pPr algn="ctr">
              <a:buFont typeface="Verdana" charset="0"/>
              <a:buNone/>
            </a:pPr>
            <a:r>
              <a:rPr lang="en-GB" sz="2400" b="1" dirty="0">
                <a:latin typeface="Verdana" charset="0"/>
                <a:cs typeface="Arial" charset="0"/>
              </a:rPr>
              <a:t>AO2: </a:t>
            </a:r>
            <a:r>
              <a:rPr lang="en-GB" sz="2400" b="1" dirty="0">
                <a:solidFill>
                  <a:srgbClr val="3D7D6B"/>
                </a:solidFill>
                <a:latin typeface="Verdana" charset="0"/>
                <a:cs typeface="Arial" charset="0"/>
              </a:rPr>
              <a:t>Explain, comment on and analyse </a:t>
            </a:r>
            <a:r>
              <a:rPr lang="en-GB" sz="2400" b="1" dirty="0">
                <a:latin typeface="Verdana" charset="0"/>
                <a:cs typeface="Arial" charset="0"/>
              </a:rPr>
              <a:t>how writers use language and structure to achieve effects and influence readers, using </a:t>
            </a:r>
            <a:r>
              <a:rPr lang="en-GB" sz="2400" b="1" dirty="0">
                <a:solidFill>
                  <a:srgbClr val="3D7D6B"/>
                </a:solidFill>
                <a:latin typeface="Verdana" charset="0"/>
                <a:cs typeface="Arial" charset="0"/>
              </a:rPr>
              <a:t>relevant subject terminology</a:t>
            </a:r>
            <a:r>
              <a:rPr lang="en-GB" sz="2400" b="1" dirty="0">
                <a:solidFill>
                  <a:srgbClr val="283270"/>
                </a:solidFill>
                <a:latin typeface="Verdana" charset="0"/>
                <a:cs typeface="Arial" charset="0"/>
              </a:rPr>
              <a:t> </a:t>
            </a:r>
            <a:r>
              <a:rPr lang="en-GB" sz="2400" b="1" dirty="0">
                <a:latin typeface="Verdana" charset="0"/>
                <a:cs typeface="Arial" charset="0"/>
              </a:rPr>
              <a:t>to support their views</a:t>
            </a:r>
          </a:p>
          <a:p>
            <a:pPr eaLnBrk="1" hangingPunct="1">
              <a:buFont typeface="Verdana" charset="0"/>
              <a:buNone/>
            </a:pPr>
            <a:endParaRPr lang="en-GB" dirty="0">
              <a:latin typeface="Verdana" charset="0"/>
              <a:cs typeface="Arial" charset="0"/>
            </a:endParaRPr>
          </a:p>
        </p:txBody>
      </p:sp>
      <p:sp>
        <p:nvSpPr>
          <p:cNvPr id="4" name="Text Placeholder 6"/>
          <p:cNvSpPr txBox="1">
            <a:spLocks/>
          </p:cNvSpPr>
          <p:nvPr/>
        </p:nvSpPr>
        <p:spPr>
          <a:xfrm>
            <a:off x="5148263" y="1052513"/>
            <a:ext cx="2025650" cy="647700"/>
          </a:xfrm>
          <a:prstGeom prst="rect">
            <a:avLst/>
          </a:prstGeom>
          <a:solidFill>
            <a:schemeClr val="accent1">
              <a:lumMod val="20000"/>
              <a:lumOff val="80000"/>
            </a:schemeClr>
          </a:solidFill>
        </p:spPr>
        <p:txBody>
          <a:bodyPr/>
          <a:lstStyle/>
          <a:p>
            <a:pPr marL="342900" indent="-342900" algn="ctr" defTabSz="857250">
              <a:lnSpc>
                <a:spcPct val="120000"/>
              </a:lnSpc>
              <a:buSzPct val="80000"/>
              <a:buFont typeface="Verdana" pitchFamily="34" charset="0"/>
              <a:buNone/>
              <a:defRPr/>
            </a:pPr>
            <a:r>
              <a:rPr lang="en-GB" sz="2000" b="1" kern="0" dirty="0">
                <a:latin typeface="+mn-lt"/>
                <a:ea typeface="+mn-ea"/>
                <a:cs typeface="+mn-cs"/>
              </a:rPr>
              <a:t>Evidence</a:t>
            </a:r>
          </a:p>
        </p:txBody>
      </p:sp>
      <p:cxnSp>
        <p:nvCxnSpPr>
          <p:cNvPr id="37893" name="Straight Arrow Connector 5"/>
          <p:cNvCxnSpPr>
            <a:cxnSpLocks noChangeShapeType="1"/>
          </p:cNvCxnSpPr>
          <p:nvPr/>
        </p:nvCxnSpPr>
        <p:spPr bwMode="auto">
          <a:xfrm>
            <a:off x="1908175" y="3068638"/>
            <a:ext cx="0" cy="73025"/>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cxnSp>
        <p:nvCxnSpPr>
          <p:cNvPr id="37894" name="Straight Arrow Connector 10"/>
          <p:cNvCxnSpPr>
            <a:cxnSpLocks noChangeShapeType="1"/>
          </p:cNvCxnSpPr>
          <p:nvPr/>
        </p:nvCxnSpPr>
        <p:spPr bwMode="auto">
          <a:xfrm flipH="1">
            <a:off x="5651500" y="1700213"/>
            <a:ext cx="288925" cy="865187"/>
          </a:xfrm>
          <a:prstGeom prst="straightConnector1">
            <a:avLst/>
          </a:prstGeom>
          <a:noFill/>
          <a:ln w="25400">
            <a:solidFill>
              <a:schemeClr val="accent1"/>
            </a:solidFill>
            <a:round/>
            <a:headEnd/>
            <a:tailEnd type="arrow" w="med" len="med"/>
          </a:ln>
          <a:extLst>
            <a:ext uri="{909E8E84-426E-40dd-AFC4-6F175D3DCCD1}">
              <a14:hiddenFill xmlns="" xmlns:a14="http://schemas.microsoft.com/office/drawing/2010/main">
                <a:noFill/>
              </a14:hiddenFill>
            </a:ext>
          </a:extLst>
        </p:spPr>
      </p:cxnSp>
      <p:sp>
        <p:nvSpPr>
          <p:cNvPr id="17" name="Text Placeholder 6"/>
          <p:cNvSpPr txBox="1">
            <a:spLocks/>
          </p:cNvSpPr>
          <p:nvPr/>
        </p:nvSpPr>
        <p:spPr>
          <a:xfrm>
            <a:off x="5004048" y="5085184"/>
            <a:ext cx="2025650" cy="647700"/>
          </a:xfrm>
          <a:prstGeom prst="rect">
            <a:avLst/>
          </a:prstGeom>
          <a:solidFill>
            <a:schemeClr val="accent1">
              <a:lumMod val="20000"/>
              <a:lumOff val="80000"/>
            </a:schemeClr>
          </a:solidFill>
        </p:spPr>
        <p:txBody>
          <a:bodyPr/>
          <a:lstStyle/>
          <a:p>
            <a:pPr marL="342900" indent="-342900" algn="ctr" defTabSz="857250">
              <a:lnSpc>
                <a:spcPct val="120000"/>
              </a:lnSpc>
              <a:buSzPct val="80000"/>
              <a:buFont typeface="Verdana" pitchFamily="34" charset="0"/>
              <a:buNone/>
              <a:defRPr/>
            </a:pPr>
            <a:r>
              <a:rPr lang="en-GB" sz="2000" b="1" kern="0" dirty="0">
                <a:latin typeface="+mn-lt"/>
                <a:ea typeface="+mn-ea"/>
                <a:cs typeface="+mn-cs"/>
              </a:rPr>
              <a:t>Evidence</a:t>
            </a:r>
          </a:p>
        </p:txBody>
      </p:sp>
      <p:cxnSp>
        <p:nvCxnSpPr>
          <p:cNvPr id="37896" name="Straight Arrow Connector 17"/>
          <p:cNvCxnSpPr>
            <a:cxnSpLocks noChangeShapeType="1"/>
          </p:cNvCxnSpPr>
          <p:nvPr/>
        </p:nvCxnSpPr>
        <p:spPr bwMode="auto">
          <a:xfrm flipH="1" flipV="1">
            <a:off x="4211960" y="4509120"/>
            <a:ext cx="720725" cy="504825"/>
          </a:xfrm>
          <a:prstGeom prst="straightConnector1">
            <a:avLst/>
          </a:prstGeom>
          <a:noFill/>
          <a:ln w="25400">
            <a:solidFill>
              <a:schemeClr val="accent1"/>
            </a:solidFill>
            <a:round/>
            <a:headEnd/>
            <a:tailEnd type="arrow"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64099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899592" y="476672"/>
            <a:ext cx="699512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3D7D6B"/>
                </a:solidFill>
                <a:latin typeface="Verdana" charset="0"/>
                <a:cs typeface="Arial" charset="0"/>
              </a:rPr>
              <a:t>AO4 Question </a:t>
            </a:r>
            <a:r>
              <a:rPr lang="en-US" dirty="0">
                <a:latin typeface="Verdana" charset="0"/>
                <a:cs typeface="Arial" charset="0"/>
              </a:rPr>
              <a:t/>
            </a:r>
            <a:br>
              <a:rPr lang="en-US" dirty="0">
                <a:latin typeface="Verdana" charset="0"/>
                <a:cs typeface="Arial" charset="0"/>
              </a:rPr>
            </a:br>
            <a:r>
              <a:rPr lang="en-US" dirty="0">
                <a:latin typeface="Verdana" charset="0"/>
                <a:cs typeface="Arial" charset="0"/>
              </a:rPr>
              <a:t/>
            </a:r>
            <a:br>
              <a:rPr lang="en-US" dirty="0">
                <a:latin typeface="Verdana" charset="0"/>
                <a:cs typeface="Arial" charset="0"/>
              </a:rPr>
            </a:br>
            <a:r>
              <a:rPr lang="en-US" b="1" dirty="0">
                <a:latin typeface="Verdana" charset="0"/>
                <a:cs typeface="Arial" charset="0"/>
              </a:rPr>
              <a:t>On both papers the question will always follow the same format:</a:t>
            </a:r>
          </a:p>
        </p:txBody>
      </p:sp>
      <p:sp>
        <p:nvSpPr>
          <p:cNvPr id="39939" name="Text Placeholder 4"/>
          <p:cNvSpPr>
            <a:spLocks noGrp="1"/>
          </p:cNvSpPr>
          <p:nvPr>
            <p:ph type="body" idx="1"/>
          </p:nvPr>
        </p:nvSpPr>
        <p:spPr bwMode="auto">
          <a:xfrm>
            <a:off x="468313" y="1844675"/>
            <a:ext cx="4040187" cy="6397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GB" dirty="0">
              <a:latin typeface="Verdana" charset="0"/>
              <a:cs typeface="Arial" charset="0"/>
            </a:endParaRPr>
          </a:p>
          <a:p>
            <a:r>
              <a:rPr lang="en-GB" dirty="0">
                <a:latin typeface="Verdana" charset="0"/>
                <a:cs typeface="Arial" charset="0"/>
              </a:rPr>
              <a:t>Paper 1 – Question 4</a:t>
            </a:r>
          </a:p>
        </p:txBody>
      </p:sp>
      <p:pic>
        <p:nvPicPr>
          <p:cNvPr id="39940" name="Picture 7"/>
          <p:cNvPicPr>
            <a:picLocks noChangeAspect="1" noChangeArrowheads="1"/>
          </p:cNvPicPr>
          <p:nvPr/>
        </p:nvPicPr>
        <p:blipFill>
          <a:blip r:embed="rId3">
            <a:extLst>
              <a:ext uri="{28A0092B-C50C-407E-A947-70E740481C1C}">
                <a14:useLocalDpi xmlns:a14="http://schemas.microsoft.com/office/drawing/2010/main" val="0"/>
              </a:ext>
            </a:extLst>
          </a:blip>
          <a:srcRect l="29271" t="48843" r="29723" b="36391"/>
          <a:stretch>
            <a:fillRect/>
          </a:stretch>
        </p:blipFill>
        <p:spPr bwMode="auto">
          <a:xfrm>
            <a:off x="468313" y="2636838"/>
            <a:ext cx="8675687"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1" name="Picture 8"/>
          <p:cNvPicPr>
            <a:picLocks noChangeAspect="1" noChangeArrowheads="1"/>
          </p:cNvPicPr>
          <p:nvPr/>
        </p:nvPicPr>
        <p:blipFill>
          <a:blip r:embed="rId4">
            <a:extLst>
              <a:ext uri="{28A0092B-C50C-407E-A947-70E740481C1C}">
                <a14:useLocalDpi xmlns:a14="http://schemas.microsoft.com/office/drawing/2010/main" val="0"/>
              </a:ext>
            </a:extLst>
          </a:blip>
          <a:srcRect l="27821" t="25391" r="31183" b="57875"/>
          <a:stretch>
            <a:fillRect/>
          </a:stretch>
        </p:blipFill>
        <p:spPr bwMode="auto">
          <a:xfrm>
            <a:off x="468313" y="4437063"/>
            <a:ext cx="8675687" cy="187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11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1115616" y="476672"/>
            <a:ext cx="6203032" cy="77809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3D7D6B"/>
                </a:solidFill>
                <a:latin typeface="Verdana" charset="0"/>
                <a:cs typeface="Arial" charset="0"/>
              </a:rPr>
              <a:t>AO4 Question </a:t>
            </a:r>
            <a:r>
              <a:rPr lang="en-US" dirty="0">
                <a:latin typeface="Verdana" charset="0"/>
                <a:cs typeface="Arial" charset="0"/>
              </a:rPr>
              <a:t/>
            </a:r>
            <a:br>
              <a:rPr lang="en-US" dirty="0">
                <a:latin typeface="Verdana" charset="0"/>
                <a:cs typeface="Arial" charset="0"/>
              </a:rPr>
            </a:br>
            <a:r>
              <a:rPr lang="en-US" dirty="0">
                <a:latin typeface="Verdana" charset="0"/>
                <a:cs typeface="Arial" charset="0"/>
              </a:rPr>
              <a:t/>
            </a:r>
            <a:br>
              <a:rPr lang="en-US" dirty="0">
                <a:latin typeface="Verdana" charset="0"/>
                <a:cs typeface="Arial" charset="0"/>
              </a:rPr>
            </a:br>
            <a:endParaRPr lang="en-US" dirty="0">
              <a:latin typeface="Verdana" charset="0"/>
              <a:cs typeface="Arial" charset="0"/>
            </a:endParaRPr>
          </a:p>
        </p:txBody>
      </p:sp>
      <p:sp>
        <p:nvSpPr>
          <p:cNvPr id="41987" name="Text Placeholder 4"/>
          <p:cNvSpPr>
            <a:spLocks noGrp="1"/>
          </p:cNvSpPr>
          <p:nvPr>
            <p:ph type="body" idx="1"/>
          </p:nvPr>
        </p:nvSpPr>
        <p:spPr bwMode="auto">
          <a:xfrm>
            <a:off x="468313" y="1196975"/>
            <a:ext cx="4040187" cy="6397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GB">
              <a:latin typeface="Verdana" charset="0"/>
              <a:cs typeface="Arial" charset="0"/>
            </a:endParaRPr>
          </a:p>
          <a:p>
            <a:r>
              <a:rPr lang="en-GB">
                <a:latin typeface="Verdana" charset="0"/>
                <a:cs typeface="Arial" charset="0"/>
              </a:rPr>
              <a:t>Paper 2 – Question 6</a:t>
            </a:r>
          </a:p>
        </p:txBody>
      </p:sp>
      <p:pic>
        <p:nvPicPr>
          <p:cNvPr id="4198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9158" t="18221" r="28452" b="67355"/>
          <a:stretch>
            <a:fillRect/>
          </a:stretch>
        </p:blipFill>
        <p:spPr bwMode="auto">
          <a:xfrm>
            <a:off x="539750" y="1989138"/>
            <a:ext cx="7920038" cy="14398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9" name="Picture 3"/>
          <p:cNvPicPr>
            <a:picLocks noChangeAspect="1" noChangeArrowheads="1"/>
          </p:cNvPicPr>
          <p:nvPr/>
        </p:nvPicPr>
        <p:blipFill>
          <a:blip r:embed="rId4">
            <a:extLst>
              <a:ext uri="{28A0092B-C50C-407E-A947-70E740481C1C}">
                <a14:useLocalDpi xmlns:a14="http://schemas.microsoft.com/office/drawing/2010/main" val="0"/>
              </a:ext>
            </a:extLst>
          </a:blip>
          <a:srcRect l="27704" t="25391" r="30630" b="58859"/>
          <a:stretch>
            <a:fillRect/>
          </a:stretch>
        </p:blipFill>
        <p:spPr bwMode="auto">
          <a:xfrm>
            <a:off x="611188" y="3716338"/>
            <a:ext cx="7597775"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57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899592" y="620713"/>
            <a:ext cx="7653858" cy="72005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a:solidFill>
                  <a:srgbClr val="3D7D6B"/>
                </a:solidFill>
                <a:latin typeface="Verdana" charset="0"/>
                <a:cs typeface="Arial" charset="0"/>
              </a:rPr>
              <a:t>AO4 Questions and Mark Scheme</a:t>
            </a:r>
          </a:p>
        </p:txBody>
      </p:sp>
      <p:sp>
        <p:nvSpPr>
          <p:cNvPr id="44035" name="Content Placeholder 2"/>
          <p:cNvSpPr>
            <a:spLocks noGrp="1"/>
          </p:cNvSpPr>
          <p:nvPr>
            <p:ph type="body" idx="1"/>
          </p:nvPr>
        </p:nvSpPr>
        <p:spPr bwMode="auto">
          <a:xfrm>
            <a:off x="457200" y="1600200"/>
            <a:ext cx="8435975"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dirty="0" smtClean="0">
              <a:latin typeface="Verdana" charset="0"/>
              <a:cs typeface="Arial" charset="0"/>
            </a:endParaRPr>
          </a:p>
          <a:p>
            <a:pPr marL="342900" indent="-342900">
              <a:buFont typeface="Arial"/>
              <a:buChar char="•"/>
            </a:pPr>
            <a:r>
              <a:rPr lang="en-GB" sz="2400" dirty="0" smtClean="0">
                <a:latin typeface="Verdana" charset="0"/>
                <a:cs typeface="Arial" charset="0"/>
              </a:rPr>
              <a:t>Paper </a:t>
            </a:r>
            <a:r>
              <a:rPr lang="en-GB" sz="2400" dirty="0">
                <a:latin typeface="Verdana" charset="0"/>
                <a:cs typeface="Arial" charset="0"/>
              </a:rPr>
              <a:t>1 assesses AO4 in Question 4</a:t>
            </a:r>
          </a:p>
          <a:p>
            <a:pPr marL="342900" indent="-342900">
              <a:buFont typeface="Arial"/>
              <a:buChar char="•"/>
            </a:pPr>
            <a:r>
              <a:rPr lang="en-GB" sz="2400" dirty="0">
                <a:latin typeface="Verdana" charset="0"/>
                <a:cs typeface="Arial" charset="0"/>
              </a:rPr>
              <a:t>Paper 2 assesses AO4 in Question 6</a:t>
            </a:r>
          </a:p>
          <a:p>
            <a:pPr marL="342900" indent="-342900">
              <a:buFont typeface="Arial"/>
              <a:buChar char="•"/>
            </a:pPr>
            <a:r>
              <a:rPr lang="en-GB" sz="2400" dirty="0">
                <a:latin typeface="Verdana" charset="0"/>
                <a:cs typeface="Arial" charset="0"/>
              </a:rPr>
              <a:t>The format of the questions will always follow the same pattern</a:t>
            </a:r>
          </a:p>
          <a:p>
            <a:pPr marL="342900" indent="-342900">
              <a:buFont typeface="Arial"/>
              <a:buChar char="•"/>
            </a:pPr>
            <a:r>
              <a:rPr lang="en-GB" sz="2400" dirty="0">
                <a:latin typeface="Verdana" charset="0"/>
                <a:cs typeface="Arial" charset="0"/>
              </a:rPr>
              <a:t>The questions always refer to only one extract and the whole extract</a:t>
            </a:r>
          </a:p>
          <a:p>
            <a:pPr marL="342900" indent="-342900">
              <a:buFont typeface="Arial"/>
              <a:buChar char="•"/>
            </a:pPr>
            <a:r>
              <a:rPr lang="en-GB" sz="2400" dirty="0">
                <a:latin typeface="Verdana" charset="0"/>
                <a:cs typeface="Arial" charset="0"/>
              </a:rPr>
              <a:t>Questions are always worth 15 marks</a:t>
            </a:r>
          </a:p>
          <a:p>
            <a:pPr marL="342900" indent="-342900">
              <a:buFont typeface="Arial"/>
              <a:buChar char="•"/>
            </a:pPr>
            <a:r>
              <a:rPr lang="en-GB" sz="2400" dirty="0">
                <a:latin typeface="Verdana" charset="0"/>
                <a:cs typeface="Arial" charset="0"/>
              </a:rPr>
              <a:t>The mark scheme is identical for both questions with five levels</a:t>
            </a:r>
          </a:p>
        </p:txBody>
      </p:sp>
    </p:spTree>
    <p:extLst>
      <p:ext uri="{BB962C8B-B14F-4D97-AF65-F5344CB8AC3E}">
        <p14:creationId xmlns:p14="http://schemas.microsoft.com/office/powerpoint/2010/main" val="122014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899592" y="900000"/>
            <a:ext cx="7992888" cy="108884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a:solidFill>
                  <a:srgbClr val="3D7D6B"/>
                </a:solidFill>
                <a:latin typeface="Verdana" charset="0"/>
                <a:cs typeface="Arial" charset="0"/>
              </a:rPr>
              <a:t>Getting </a:t>
            </a:r>
            <a:r>
              <a:rPr lang="en-GB" sz="3200" b="1" dirty="0" smtClean="0">
                <a:solidFill>
                  <a:srgbClr val="3D7D6B"/>
                </a:solidFill>
                <a:latin typeface="Verdana" charset="0"/>
                <a:cs typeface="Arial" charset="0"/>
              </a:rPr>
              <a:t>Started: Approaching </a:t>
            </a:r>
            <a:r>
              <a:rPr lang="en-GB" sz="3200" b="1" dirty="0">
                <a:solidFill>
                  <a:srgbClr val="3D7D6B"/>
                </a:solidFill>
                <a:latin typeface="Verdana" charset="0"/>
                <a:cs typeface="Arial" charset="0"/>
              </a:rPr>
              <a:t>AO4</a:t>
            </a:r>
          </a:p>
        </p:txBody>
      </p:sp>
      <p:sp>
        <p:nvSpPr>
          <p:cNvPr id="23555" name="Content Placeholder 3"/>
          <p:cNvSpPr>
            <a:spLocks noGrp="1"/>
          </p:cNvSpPr>
          <p:nvPr>
            <p:ph type="body" idx="1"/>
          </p:nvPr>
        </p:nvSpPr>
        <p:spPr bwMode="auto">
          <a:xfrm>
            <a:off x="457200" y="2132856"/>
            <a:ext cx="8229600" cy="3993307"/>
          </a:xfrm>
          <a:ln>
            <a:miter lim="800000"/>
            <a:headEnd/>
            <a:tailEnd/>
          </a:ln>
        </p:spPr>
        <p:txBody>
          <a:bodyPr vert="horz" wrap="square" lIns="91440" tIns="45720" rIns="91440" bIns="45720" numCol="1" anchor="t" anchorCtr="0" compatLnSpc="1">
            <a:prstTxWarp prst="textNoShape">
              <a:avLst/>
            </a:prstTxWarp>
          </a:bodyPr>
          <a:lstStyle/>
          <a:p>
            <a:pPr>
              <a:buFont typeface="Verdana" charset="0"/>
              <a:buNone/>
            </a:pPr>
            <a:r>
              <a:rPr lang="en-GB" sz="2400" dirty="0" smtClean="0">
                <a:latin typeface="Verdana" charset="0"/>
                <a:cs typeface="Arial" charset="0"/>
              </a:rPr>
              <a:t>Students </a:t>
            </a:r>
            <a:r>
              <a:rPr lang="en-GB" sz="2400" dirty="0">
                <a:latin typeface="Verdana" charset="0"/>
                <a:cs typeface="Arial" charset="0"/>
              </a:rPr>
              <a:t>should:</a:t>
            </a:r>
          </a:p>
          <a:p>
            <a:pPr>
              <a:buFont typeface="Verdana" charset="0"/>
              <a:buNone/>
            </a:pPr>
            <a:endParaRPr lang="en-GB" sz="2400" dirty="0">
              <a:latin typeface="Verdana" charset="0"/>
              <a:cs typeface="Arial" charset="0"/>
            </a:endParaRPr>
          </a:p>
          <a:p>
            <a:pPr>
              <a:buFont typeface="Verdana" charset="0"/>
              <a:buAutoNum type="arabicPeriod"/>
            </a:pPr>
            <a:r>
              <a:rPr lang="en-GB" sz="2400" dirty="0">
                <a:latin typeface="Verdana" charset="0"/>
                <a:cs typeface="Arial" charset="0"/>
              </a:rPr>
              <a:t>Highlight the key words of the question – command, level, </a:t>
            </a:r>
            <a:r>
              <a:rPr lang="en-GB" sz="2400" dirty="0" smtClean="0">
                <a:latin typeface="Verdana" charset="0"/>
                <a:cs typeface="Arial" charset="0"/>
              </a:rPr>
              <a:t>evidence</a:t>
            </a:r>
          </a:p>
          <a:p>
            <a:endParaRPr lang="en-GB" sz="2400" dirty="0">
              <a:latin typeface="Verdana" charset="0"/>
              <a:cs typeface="Arial" charset="0"/>
            </a:endParaRPr>
          </a:p>
          <a:p>
            <a:r>
              <a:rPr lang="en-GB" sz="2400" dirty="0" smtClean="0">
                <a:latin typeface="Verdana" charset="0"/>
                <a:cs typeface="Arial" charset="0"/>
              </a:rPr>
              <a:t>2. Know </a:t>
            </a:r>
            <a:r>
              <a:rPr lang="en-GB" sz="2400" dirty="0">
                <a:latin typeface="Verdana" charset="0"/>
                <a:cs typeface="Arial" charset="0"/>
              </a:rPr>
              <a:t>the three bullets of the mark scheme – writing, opinion, </a:t>
            </a:r>
            <a:r>
              <a:rPr lang="en-GB" sz="2400" dirty="0" smtClean="0">
                <a:latin typeface="Verdana" charset="0"/>
                <a:cs typeface="Arial" charset="0"/>
              </a:rPr>
              <a:t>reference</a:t>
            </a:r>
          </a:p>
          <a:p>
            <a:endParaRPr lang="en-GB" sz="2400" dirty="0">
              <a:latin typeface="Verdana" charset="0"/>
              <a:cs typeface="Arial" charset="0"/>
            </a:endParaRPr>
          </a:p>
          <a:p>
            <a:r>
              <a:rPr lang="en-GB" sz="2400" dirty="0" smtClean="0">
                <a:latin typeface="Verdana" charset="0"/>
                <a:cs typeface="Arial" charset="0"/>
              </a:rPr>
              <a:t>3. </a:t>
            </a:r>
            <a:r>
              <a:rPr lang="en-GB" sz="2400" smtClean="0">
                <a:latin typeface="Verdana" charset="0"/>
                <a:cs typeface="Arial" charset="0"/>
              </a:rPr>
              <a:t>Focus </a:t>
            </a:r>
            <a:r>
              <a:rPr lang="en-GB" sz="2400" dirty="0">
                <a:latin typeface="Verdana" charset="0"/>
                <a:cs typeface="Arial" charset="0"/>
              </a:rPr>
              <a:t>on examining SITE – </a:t>
            </a:r>
            <a:r>
              <a:rPr lang="en-GB" sz="2400" b="1" dirty="0">
                <a:solidFill>
                  <a:schemeClr val="tx2"/>
                </a:solidFill>
                <a:latin typeface="Verdana" charset="0"/>
                <a:cs typeface="Arial" charset="0"/>
              </a:rPr>
              <a:t>S</a:t>
            </a:r>
            <a:r>
              <a:rPr lang="en-GB" sz="2400" dirty="0">
                <a:latin typeface="Verdana" charset="0"/>
                <a:cs typeface="Arial" charset="0"/>
              </a:rPr>
              <a:t>etting, </a:t>
            </a:r>
            <a:r>
              <a:rPr lang="en-GB" sz="2400" b="1" dirty="0">
                <a:solidFill>
                  <a:schemeClr val="tx2"/>
                </a:solidFill>
                <a:latin typeface="Verdana" charset="0"/>
                <a:cs typeface="Arial" charset="0"/>
              </a:rPr>
              <a:t>I</a:t>
            </a:r>
            <a:r>
              <a:rPr lang="en-GB" sz="2400" dirty="0">
                <a:latin typeface="Verdana" charset="0"/>
                <a:cs typeface="Arial" charset="0"/>
              </a:rPr>
              <a:t>deas, </a:t>
            </a:r>
            <a:r>
              <a:rPr lang="en-GB" sz="2400" b="1" dirty="0">
                <a:solidFill>
                  <a:schemeClr val="tx2"/>
                </a:solidFill>
                <a:latin typeface="Verdana" charset="0"/>
                <a:cs typeface="Arial" charset="0"/>
              </a:rPr>
              <a:t>T</a:t>
            </a:r>
            <a:r>
              <a:rPr lang="en-GB" sz="2400" dirty="0">
                <a:latin typeface="Verdana" charset="0"/>
                <a:cs typeface="Arial" charset="0"/>
              </a:rPr>
              <a:t>heme, </a:t>
            </a:r>
            <a:r>
              <a:rPr lang="en-GB" sz="2400" b="1" dirty="0">
                <a:solidFill>
                  <a:schemeClr val="tx2"/>
                </a:solidFill>
                <a:latin typeface="Verdana" charset="0"/>
                <a:cs typeface="Arial" charset="0"/>
              </a:rPr>
              <a:t>E</a:t>
            </a:r>
            <a:r>
              <a:rPr lang="en-GB" sz="2400" dirty="0">
                <a:latin typeface="Verdana" charset="0"/>
                <a:cs typeface="Arial" charset="0"/>
              </a:rPr>
              <a:t>vents</a:t>
            </a:r>
          </a:p>
          <a:p>
            <a:pPr>
              <a:buFont typeface="Verdana" charset="0"/>
              <a:buNone/>
            </a:pPr>
            <a:endParaRPr lang="en-GB" sz="2400" dirty="0">
              <a:latin typeface="Verdana" charset="0"/>
              <a:cs typeface="Arial" charset="0"/>
            </a:endParaRPr>
          </a:p>
          <a:p>
            <a:pPr>
              <a:buFont typeface="Verdana" charset="0"/>
              <a:buNone/>
            </a:pPr>
            <a:endParaRPr lang="en-GB" sz="2400" dirty="0">
              <a:latin typeface="Verdana" charset="0"/>
              <a:cs typeface="Arial" charset="0"/>
            </a:endParaRPr>
          </a:p>
        </p:txBody>
      </p:sp>
    </p:spTree>
    <p:extLst>
      <p:ext uri="{BB962C8B-B14F-4D97-AF65-F5344CB8AC3E}">
        <p14:creationId xmlns:p14="http://schemas.microsoft.com/office/powerpoint/2010/main" val="397740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898459" y="692696"/>
            <a:ext cx="8229600" cy="100865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a:solidFill>
                  <a:srgbClr val="3D7D6B"/>
                </a:solidFill>
                <a:latin typeface="Verdana" charset="0"/>
                <a:cs typeface="Arial" charset="0"/>
              </a:rPr>
              <a:t>Using the Field of White Space as a ‘SITE’</a:t>
            </a:r>
          </a:p>
        </p:txBody>
      </p:sp>
      <p:sp>
        <p:nvSpPr>
          <p:cNvPr id="23555" name="Content Placeholder 3"/>
          <p:cNvSpPr>
            <a:spLocks noGrp="1"/>
          </p:cNvSpPr>
          <p:nvPr>
            <p:ph type="body" idx="1"/>
          </p:nvPr>
        </p:nvSpPr>
        <p:spPr bwMode="auto">
          <a:xfrm>
            <a:off x="395288" y="2133600"/>
            <a:ext cx="8229600" cy="4352925"/>
          </a:xfrm>
          <a:ln>
            <a:miter lim="800000"/>
            <a:headEnd/>
            <a:tailEnd/>
          </a:ln>
        </p:spPr>
        <p:txBody>
          <a:bodyPr vert="horz" wrap="square" lIns="91440" tIns="45720" rIns="91440" bIns="45720" numCol="1" anchor="t" anchorCtr="0" compatLnSpc="1">
            <a:prstTxWarp prst="textNoShape">
              <a:avLst/>
            </a:prstTxWarp>
          </a:bodyPr>
          <a:lstStyle/>
          <a:p>
            <a:pPr>
              <a:buFont typeface="Verdana" charset="0"/>
              <a:buNone/>
            </a:pPr>
            <a:r>
              <a:rPr lang="en-GB" sz="2400" dirty="0">
                <a:latin typeface="Verdana" charset="0"/>
                <a:cs typeface="Arial" charset="0"/>
              </a:rPr>
              <a:t>A useful technique to start off evaluation is </a:t>
            </a:r>
            <a:r>
              <a:rPr lang="ja-JP" altLang="en-GB" sz="2400" dirty="0">
                <a:latin typeface="Verdana" charset="0"/>
                <a:cs typeface="Arial" charset="0"/>
              </a:rPr>
              <a:t>‘</a:t>
            </a:r>
            <a:r>
              <a:rPr lang="en-GB" sz="2400" dirty="0">
                <a:latin typeface="Verdana" charset="0"/>
                <a:cs typeface="Arial" charset="0"/>
              </a:rPr>
              <a:t>Field of White Space</a:t>
            </a:r>
            <a:r>
              <a:rPr lang="ja-JP" altLang="en-GB" sz="2400" dirty="0">
                <a:latin typeface="Verdana" charset="0"/>
                <a:cs typeface="Arial" charset="0"/>
              </a:rPr>
              <a:t>’</a:t>
            </a:r>
            <a:r>
              <a:rPr lang="en-GB" sz="2400" dirty="0">
                <a:latin typeface="Verdana" charset="0"/>
                <a:cs typeface="Arial" charset="0"/>
              </a:rPr>
              <a:t> </a:t>
            </a:r>
          </a:p>
          <a:p>
            <a:pPr>
              <a:buFont typeface="Verdana" charset="0"/>
              <a:buNone/>
            </a:pPr>
            <a:endParaRPr lang="en-GB" sz="2400" dirty="0">
              <a:latin typeface="Verdana" charset="0"/>
              <a:cs typeface="Arial" charset="0"/>
            </a:endParaRPr>
          </a:p>
          <a:p>
            <a:pPr>
              <a:buFont typeface="Verdana" charset="0"/>
              <a:buAutoNum type="arabicPeriod"/>
            </a:pPr>
            <a:r>
              <a:rPr lang="en-GB" sz="2400" dirty="0" smtClean="0">
                <a:latin typeface="Verdana" charset="0"/>
                <a:cs typeface="Arial" charset="0"/>
              </a:rPr>
              <a:t>Take</a:t>
            </a:r>
            <a:r>
              <a:rPr lang="en-GB" sz="2400" dirty="0" smtClean="0">
                <a:latin typeface="Verdana" charset="0"/>
                <a:cs typeface="Arial" charset="0"/>
              </a:rPr>
              <a:t> </a:t>
            </a:r>
            <a:r>
              <a:rPr lang="en-GB" sz="2400" dirty="0">
                <a:latin typeface="Verdana" charset="0"/>
                <a:cs typeface="Arial" charset="0"/>
              </a:rPr>
              <a:t>the text and </a:t>
            </a:r>
            <a:r>
              <a:rPr lang="en-GB" sz="2400" dirty="0" smtClean="0">
                <a:latin typeface="Verdana" charset="0"/>
                <a:cs typeface="Arial" charset="0"/>
              </a:rPr>
              <a:t>put it </a:t>
            </a:r>
            <a:r>
              <a:rPr lang="en-GB" sz="2400" dirty="0">
                <a:latin typeface="Verdana" charset="0"/>
                <a:cs typeface="Arial" charset="0"/>
              </a:rPr>
              <a:t>in the centre of an A3 or A4 </a:t>
            </a:r>
            <a:r>
              <a:rPr lang="en-GB" sz="2400" dirty="0" smtClean="0">
                <a:latin typeface="Verdana" charset="0"/>
                <a:cs typeface="Arial" charset="0"/>
              </a:rPr>
              <a:t>sheet</a:t>
            </a:r>
          </a:p>
          <a:p>
            <a:endParaRPr lang="en-GB" sz="2400" dirty="0">
              <a:latin typeface="Verdana" charset="0"/>
              <a:cs typeface="Arial" charset="0"/>
            </a:endParaRPr>
          </a:p>
          <a:p>
            <a:r>
              <a:rPr lang="en-GB" sz="2400" dirty="0" smtClean="0">
                <a:latin typeface="Verdana" charset="0"/>
                <a:cs typeface="Arial" charset="0"/>
              </a:rPr>
              <a:t>2. Use </a:t>
            </a:r>
            <a:r>
              <a:rPr lang="en-GB" sz="2400" dirty="0">
                <a:latin typeface="Verdana" charset="0"/>
                <a:cs typeface="Arial" charset="0"/>
              </a:rPr>
              <a:t>SITE prompts to encourage evaluative comment  </a:t>
            </a:r>
          </a:p>
          <a:p>
            <a:pPr>
              <a:buFont typeface="Verdana" charset="0"/>
              <a:buNone/>
            </a:pPr>
            <a:endParaRPr lang="en-GB" sz="2400" dirty="0">
              <a:latin typeface="Verdana" charset="0"/>
              <a:cs typeface="Arial" charset="0"/>
            </a:endParaRPr>
          </a:p>
        </p:txBody>
      </p:sp>
    </p:spTree>
    <p:extLst>
      <p:ext uri="{BB962C8B-B14F-4D97-AF65-F5344CB8AC3E}">
        <p14:creationId xmlns:p14="http://schemas.microsoft.com/office/powerpoint/2010/main" val="3929180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1259632" y="692150"/>
            <a:ext cx="6624736" cy="6492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a:solidFill>
                  <a:srgbClr val="3D7D6B"/>
                </a:solidFill>
                <a:latin typeface="Verdana" charset="0"/>
                <a:cs typeface="Arial" charset="0"/>
              </a:rPr>
              <a:t>Field of White Space</a:t>
            </a:r>
          </a:p>
        </p:txBody>
      </p:sp>
      <p:pic>
        <p:nvPicPr>
          <p:cNvPr id="50179"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9121" t="30861" r="29002" b="58615"/>
          <a:stretch>
            <a:fillRect/>
          </a:stretch>
        </p:blipFill>
        <p:spPr bwMode="auto">
          <a:xfrm>
            <a:off x="2663825" y="2852738"/>
            <a:ext cx="6480175" cy="9366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250825" y="1628775"/>
            <a:ext cx="2279650" cy="923925"/>
          </a:xfrm>
          <a:prstGeom prst="rect">
            <a:avLst/>
          </a:prstGeom>
          <a:solidFill>
            <a:schemeClr val="accent1">
              <a:lumMod val="20000"/>
              <a:lumOff val="80000"/>
            </a:schemeClr>
          </a:solidFill>
        </p:spPr>
        <p:txBody>
          <a:bodyPr wrap="none">
            <a:spAutoFit/>
          </a:bodyPr>
          <a:lstStyle/>
          <a:p>
            <a:pPr algn="ctr">
              <a:defRPr/>
            </a:pPr>
            <a:r>
              <a:rPr lang="en-GB" dirty="0">
                <a:latin typeface="Verdana" panose="020B0604030504040204" pitchFamily="34" charset="0"/>
                <a:ea typeface="+mn-ea"/>
              </a:rPr>
              <a:t>Setting:</a:t>
            </a:r>
          </a:p>
          <a:p>
            <a:pPr algn="ctr">
              <a:defRPr/>
            </a:pPr>
            <a:r>
              <a:rPr lang="en-GB" dirty="0">
                <a:latin typeface="Verdana" panose="020B0604030504040204" pitchFamily="34" charset="0"/>
                <a:ea typeface="+mn-ea"/>
              </a:rPr>
              <a:t>To what extent is </a:t>
            </a:r>
          </a:p>
          <a:p>
            <a:pPr algn="ctr">
              <a:defRPr/>
            </a:pPr>
            <a:r>
              <a:rPr lang="en-GB" dirty="0">
                <a:latin typeface="Verdana" panose="020B0604030504040204" pitchFamily="34" charset="0"/>
                <a:ea typeface="+mn-ea"/>
              </a:rPr>
              <a:t>the setting tense?</a:t>
            </a:r>
          </a:p>
        </p:txBody>
      </p:sp>
      <p:sp>
        <p:nvSpPr>
          <p:cNvPr id="7" name="TextBox 6"/>
          <p:cNvSpPr txBox="1"/>
          <p:nvPr/>
        </p:nvSpPr>
        <p:spPr>
          <a:xfrm>
            <a:off x="755650" y="4149725"/>
            <a:ext cx="2009775" cy="1476375"/>
          </a:xfrm>
          <a:prstGeom prst="rect">
            <a:avLst/>
          </a:prstGeom>
          <a:solidFill>
            <a:schemeClr val="accent1">
              <a:lumMod val="20000"/>
              <a:lumOff val="80000"/>
            </a:schemeClr>
          </a:solidFill>
        </p:spPr>
        <p:txBody>
          <a:bodyPr wrap="none">
            <a:spAutoFit/>
          </a:bodyPr>
          <a:lstStyle/>
          <a:p>
            <a:pPr algn="ctr">
              <a:defRPr/>
            </a:pPr>
            <a:r>
              <a:rPr lang="en-GB" dirty="0">
                <a:latin typeface="Verdana" panose="020B0604030504040204" pitchFamily="34" charset="0"/>
                <a:ea typeface="+mn-ea"/>
              </a:rPr>
              <a:t>Ideas:</a:t>
            </a:r>
          </a:p>
          <a:p>
            <a:pPr algn="ctr">
              <a:defRPr/>
            </a:pPr>
            <a:r>
              <a:rPr lang="en-GB" dirty="0">
                <a:latin typeface="Verdana" panose="020B0604030504040204" pitchFamily="34" charset="0"/>
                <a:ea typeface="+mn-ea"/>
              </a:rPr>
              <a:t>What ideas are </a:t>
            </a:r>
          </a:p>
          <a:p>
            <a:pPr algn="ctr">
              <a:defRPr/>
            </a:pPr>
            <a:r>
              <a:rPr lang="en-GB" dirty="0">
                <a:latin typeface="Verdana" panose="020B0604030504040204" pitchFamily="34" charset="0"/>
                <a:ea typeface="+mn-ea"/>
              </a:rPr>
              <a:t>presented </a:t>
            </a:r>
          </a:p>
          <a:p>
            <a:pPr algn="ctr">
              <a:defRPr/>
            </a:pPr>
            <a:r>
              <a:rPr lang="en-GB" dirty="0">
                <a:latin typeface="Verdana" panose="020B0604030504040204" pitchFamily="34" charset="0"/>
                <a:ea typeface="+mn-ea"/>
              </a:rPr>
              <a:t>here and how </a:t>
            </a:r>
          </a:p>
          <a:p>
            <a:pPr algn="ctr">
              <a:defRPr/>
            </a:pPr>
            <a:r>
              <a:rPr lang="en-GB" dirty="0">
                <a:latin typeface="Verdana" panose="020B0604030504040204" pitchFamily="34" charset="0"/>
                <a:ea typeface="+mn-ea"/>
              </a:rPr>
              <a:t>tense are they?</a:t>
            </a:r>
          </a:p>
        </p:txBody>
      </p:sp>
      <p:sp>
        <p:nvSpPr>
          <p:cNvPr id="8" name="TextBox 7"/>
          <p:cNvSpPr txBox="1"/>
          <p:nvPr/>
        </p:nvSpPr>
        <p:spPr>
          <a:xfrm>
            <a:off x="6489700" y="1557338"/>
            <a:ext cx="2187575" cy="922337"/>
          </a:xfrm>
          <a:prstGeom prst="rect">
            <a:avLst/>
          </a:prstGeom>
          <a:solidFill>
            <a:schemeClr val="accent1">
              <a:lumMod val="20000"/>
              <a:lumOff val="80000"/>
            </a:schemeClr>
          </a:solidFill>
        </p:spPr>
        <p:txBody>
          <a:bodyPr wrap="none">
            <a:spAutoFit/>
          </a:bodyPr>
          <a:lstStyle/>
          <a:p>
            <a:pPr algn="ctr">
              <a:defRPr/>
            </a:pPr>
            <a:r>
              <a:rPr lang="en-GB" dirty="0">
                <a:latin typeface="Verdana" panose="020B0604030504040204" pitchFamily="34" charset="0"/>
                <a:ea typeface="+mn-ea"/>
              </a:rPr>
              <a:t>Theme:</a:t>
            </a:r>
          </a:p>
          <a:p>
            <a:pPr algn="ctr">
              <a:defRPr/>
            </a:pPr>
            <a:r>
              <a:rPr lang="en-GB" dirty="0">
                <a:latin typeface="Verdana" panose="020B0604030504040204" pitchFamily="34" charset="0"/>
                <a:ea typeface="+mn-ea"/>
              </a:rPr>
              <a:t>What theme is </a:t>
            </a:r>
          </a:p>
          <a:p>
            <a:pPr algn="ctr">
              <a:defRPr/>
            </a:pPr>
            <a:r>
              <a:rPr lang="en-GB" dirty="0">
                <a:latin typeface="Verdana" panose="020B0604030504040204" pitchFamily="34" charset="0"/>
                <a:ea typeface="+mn-ea"/>
              </a:rPr>
              <a:t>being presented?</a:t>
            </a:r>
          </a:p>
        </p:txBody>
      </p:sp>
      <p:sp>
        <p:nvSpPr>
          <p:cNvPr id="9" name="TextBox 8"/>
          <p:cNvSpPr txBox="1"/>
          <p:nvPr/>
        </p:nvSpPr>
        <p:spPr>
          <a:xfrm>
            <a:off x="6143625" y="4076700"/>
            <a:ext cx="2447925" cy="923925"/>
          </a:xfrm>
          <a:prstGeom prst="rect">
            <a:avLst/>
          </a:prstGeom>
          <a:solidFill>
            <a:schemeClr val="accent1">
              <a:lumMod val="20000"/>
              <a:lumOff val="80000"/>
            </a:schemeClr>
          </a:solidFill>
        </p:spPr>
        <p:txBody>
          <a:bodyPr wrap="none">
            <a:spAutoFit/>
          </a:bodyPr>
          <a:lstStyle/>
          <a:p>
            <a:pPr algn="ctr">
              <a:defRPr/>
            </a:pPr>
            <a:r>
              <a:rPr lang="en-GB" dirty="0">
                <a:latin typeface="Verdana" panose="020B0604030504040204" pitchFamily="34" charset="0"/>
                <a:ea typeface="+mn-ea"/>
              </a:rPr>
              <a:t>Events:</a:t>
            </a:r>
          </a:p>
          <a:p>
            <a:pPr algn="ctr">
              <a:defRPr/>
            </a:pPr>
            <a:r>
              <a:rPr lang="en-GB" dirty="0">
                <a:latin typeface="Verdana" panose="020B0604030504040204" pitchFamily="34" charset="0"/>
                <a:ea typeface="+mn-ea"/>
              </a:rPr>
              <a:t>To what extent are </a:t>
            </a:r>
          </a:p>
          <a:p>
            <a:pPr algn="ctr">
              <a:defRPr/>
            </a:pPr>
            <a:r>
              <a:rPr lang="en-GB" dirty="0">
                <a:latin typeface="Verdana" panose="020B0604030504040204" pitchFamily="34" charset="0"/>
                <a:ea typeface="+mn-ea"/>
              </a:rPr>
              <a:t>the events tense?</a:t>
            </a:r>
          </a:p>
        </p:txBody>
      </p:sp>
    </p:spTree>
    <p:extLst>
      <p:ext uri="{BB962C8B-B14F-4D97-AF65-F5344CB8AC3E}">
        <p14:creationId xmlns:p14="http://schemas.microsoft.com/office/powerpoint/2010/main" val="3748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611560" y="404664"/>
            <a:ext cx="8229600"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smtClean="0">
                <a:solidFill>
                  <a:srgbClr val="3D7D6B"/>
                </a:solidFill>
                <a:latin typeface="Verdana" charset="0"/>
                <a:cs typeface="Arial" charset="0"/>
              </a:rPr>
              <a:t>	Field </a:t>
            </a:r>
            <a:r>
              <a:rPr lang="en-GB" sz="3200" b="1" dirty="0">
                <a:solidFill>
                  <a:srgbClr val="3D7D6B"/>
                </a:solidFill>
                <a:latin typeface="Verdana" charset="0"/>
                <a:cs typeface="Arial" charset="0"/>
              </a:rPr>
              <a:t>of White Space</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l="3249" t="30269" r="53638" b="15837"/>
          <a:stretch>
            <a:fillRect/>
          </a:stretch>
        </p:blipFill>
        <p:spPr bwMode="auto">
          <a:xfrm>
            <a:off x="-12989" y="1268760"/>
            <a:ext cx="9144000" cy="460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53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878715" y="332656"/>
            <a:ext cx="8229600"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800" b="1" dirty="0">
                <a:solidFill>
                  <a:srgbClr val="3D7D6B"/>
                </a:solidFill>
                <a:latin typeface="Verdana" charset="0"/>
                <a:cs typeface="Arial" charset="0"/>
              </a:rPr>
              <a:t>Crafting an extended response</a:t>
            </a:r>
          </a:p>
        </p:txBody>
      </p:sp>
      <p:sp>
        <p:nvSpPr>
          <p:cNvPr id="54275" name="Content Placeholder 9"/>
          <p:cNvSpPr>
            <a:spLocks noGrp="1"/>
          </p:cNvSpPr>
          <p:nvPr>
            <p:ph type="body" idx="1"/>
          </p:nvPr>
        </p:nvSpPr>
        <p:spPr bwMode="auto">
          <a:xfrm>
            <a:off x="457200" y="981075"/>
            <a:ext cx="8229600" cy="51450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Verdana" charset="0"/>
              <a:buNone/>
            </a:pPr>
            <a:endParaRPr lang="en-GB" dirty="0" smtClean="0">
              <a:latin typeface="Verdana" charset="0"/>
              <a:cs typeface="Arial" charset="0"/>
            </a:endParaRPr>
          </a:p>
          <a:p>
            <a:pPr algn="ctr">
              <a:buFont typeface="Verdana" charset="0"/>
              <a:buNone/>
            </a:pPr>
            <a:endParaRPr lang="en-GB" dirty="0">
              <a:latin typeface="Verdana" charset="0"/>
              <a:cs typeface="Arial" charset="0"/>
            </a:endParaRPr>
          </a:p>
          <a:p>
            <a:pPr algn="ctr">
              <a:buFont typeface="Verdana" charset="0"/>
              <a:buNone/>
            </a:pPr>
            <a:endParaRPr lang="en-GB" dirty="0" smtClean="0">
              <a:latin typeface="Verdana" charset="0"/>
              <a:cs typeface="Arial" charset="0"/>
            </a:endParaRPr>
          </a:p>
          <a:p>
            <a:pPr>
              <a:buFont typeface="Verdana" charset="0"/>
              <a:buNone/>
            </a:pPr>
            <a:r>
              <a:rPr lang="en-GB" b="1" dirty="0" smtClean="0">
                <a:latin typeface="Verdana" charset="0"/>
                <a:cs typeface="Arial" charset="0"/>
              </a:rPr>
              <a:t>Once </a:t>
            </a:r>
            <a:r>
              <a:rPr lang="en-GB" b="1" dirty="0">
                <a:latin typeface="Verdana" charset="0"/>
                <a:cs typeface="Arial" charset="0"/>
              </a:rPr>
              <a:t>the full text has been examined, students could be encouraged to work with the whole extract using a skim, scan, select technique. </a:t>
            </a:r>
          </a:p>
          <a:p>
            <a:pPr>
              <a:buFont typeface="Verdana" charset="0"/>
              <a:buNone/>
            </a:pPr>
            <a:r>
              <a:rPr lang="en-GB" b="1" dirty="0">
                <a:latin typeface="Verdana" charset="0"/>
                <a:cs typeface="Arial" charset="0"/>
              </a:rPr>
              <a:t>This could use a table, map, diagram, for example:</a:t>
            </a:r>
          </a:p>
          <a:p>
            <a:pPr algn="ctr">
              <a:buFont typeface="Verdana" charset="0"/>
              <a:buNone/>
            </a:pPr>
            <a:endParaRPr lang="en-GB" dirty="0">
              <a:latin typeface="Verdana" charset="0"/>
              <a:cs typeface="Arial"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42939801"/>
              </p:ext>
            </p:extLst>
          </p:nvPr>
        </p:nvGraphicFramePr>
        <p:xfrm>
          <a:off x="611188" y="2781300"/>
          <a:ext cx="8137524" cy="2443480"/>
        </p:xfrm>
        <a:graphic>
          <a:graphicData uri="http://schemas.openxmlformats.org/drawingml/2006/table">
            <a:tbl>
              <a:tblPr firstRow="1" bandRow="1">
                <a:tableStyleId>{6E25E649-3F16-4E02-A733-19D2CDBF48F0}</a:tableStyleId>
              </a:tblPr>
              <a:tblGrid>
                <a:gridCol w="2712508"/>
                <a:gridCol w="2712508"/>
                <a:gridCol w="2712508"/>
              </a:tblGrid>
              <a:tr h="370840">
                <a:tc>
                  <a:txBody>
                    <a:bodyPr/>
                    <a:lstStyle/>
                    <a:p>
                      <a:r>
                        <a:rPr lang="en-GB" dirty="0" smtClean="0">
                          <a:solidFill>
                            <a:srgbClr val="000000"/>
                          </a:solidFill>
                        </a:rPr>
                        <a:t>What is presented</a:t>
                      </a:r>
                      <a:endParaRPr lang="en-GB" dirty="0">
                        <a:solidFill>
                          <a:srgbClr val="000000"/>
                        </a:solidFill>
                      </a:endParaRPr>
                    </a:p>
                  </a:txBody>
                  <a:tcPr marL="91447" marR="91447"/>
                </a:tc>
                <a:tc>
                  <a:txBody>
                    <a:bodyPr/>
                    <a:lstStyle/>
                    <a:p>
                      <a:r>
                        <a:rPr lang="en-GB" dirty="0" smtClean="0">
                          <a:solidFill>
                            <a:srgbClr val="000000"/>
                          </a:solidFill>
                        </a:rPr>
                        <a:t>How well is this presented?</a:t>
                      </a:r>
                      <a:endParaRPr lang="en-GB" dirty="0">
                        <a:solidFill>
                          <a:srgbClr val="000000"/>
                        </a:solidFill>
                      </a:endParaRPr>
                    </a:p>
                  </a:txBody>
                  <a:tcPr marL="91447" marR="91447"/>
                </a:tc>
                <a:tc>
                  <a:txBody>
                    <a:bodyPr/>
                    <a:lstStyle/>
                    <a:p>
                      <a:r>
                        <a:rPr lang="en-GB" dirty="0" smtClean="0">
                          <a:solidFill>
                            <a:srgbClr val="000000"/>
                          </a:solidFill>
                        </a:rPr>
                        <a:t>Evidence</a:t>
                      </a:r>
                      <a:endParaRPr lang="en-GB" dirty="0">
                        <a:solidFill>
                          <a:srgbClr val="000000"/>
                        </a:solidFill>
                      </a:endParaRPr>
                    </a:p>
                  </a:txBody>
                  <a:tcPr marL="91447" marR="91447"/>
                </a:tc>
              </a:tr>
              <a:tr h="370840">
                <a:tc>
                  <a:txBody>
                    <a:bodyPr/>
                    <a:lstStyle/>
                    <a:p>
                      <a:r>
                        <a:rPr lang="en-GB" dirty="0" smtClean="0"/>
                        <a:t>Setting:</a:t>
                      </a:r>
                    </a:p>
                    <a:p>
                      <a:endParaRPr lang="en-GB" i="1" dirty="0"/>
                    </a:p>
                  </a:txBody>
                  <a:tcPr marL="91447" marR="91447"/>
                </a:tc>
                <a:tc>
                  <a:txBody>
                    <a:bodyPr/>
                    <a:lstStyle/>
                    <a:p>
                      <a:pPr marL="0" algn="l" defTabSz="914400" rtl="0" eaLnBrk="1" latinLnBrk="0" hangingPunct="1"/>
                      <a:endParaRPr lang="en-GB" sz="1800" i="1" kern="1200" dirty="0" smtClean="0">
                        <a:solidFill>
                          <a:schemeClr val="dk1"/>
                        </a:solidFill>
                        <a:latin typeface="+mn-lt"/>
                        <a:ea typeface="+mn-ea"/>
                        <a:cs typeface="+mn-cs"/>
                      </a:endParaRPr>
                    </a:p>
                  </a:txBody>
                  <a:tcPr marL="91447" marR="91447"/>
                </a:tc>
                <a:tc>
                  <a:txBody>
                    <a:bodyPr/>
                    <a:lstStyle/>
                    <a:p>
                      <a:pPr marL="0" algn="l" defTabSz="914400" rtl="0" eaLnBrk="1" latinLnBrk="0" hangingPunct="1"/>
                      <a:endParaRPr lang="en-GB" sz="1800" kern="1200" dirty="0" smtClean="0">
                        <a:solidFill>
                          <a:schemeClr val="dk1"/>
                        </a:solidFill>
                        <a:latin typeface="+mn-lt"/>
                        <a:ea typeface="+mn-ea"/>
                        <a:cs typeface="+mn-cs"/>
                      </a:endParaRPr>
                    </a:p>
                  </a:txBody>
                  <a:tcPr marL="91447" marR="91447"/>
                </a:tc>
              </a:tr>
              <a:tr h="370840">
                <a:tc>
                  <a:txBody>
                    <a:bodyPr/>
                    <a:lstStyle/>
                    <a:p>
                      <a:r>
                        <a:rPr lang="en-GB" dirty="0" smtClean="0"/>
                        <a:t>Ideas:</a:t>
                      </a:r>
                    </a:p>
                    <a:p>
                      <a:endParaRPr lang="en-GB" dirty="0"/>
                    </a:p>
                  </a:txBody>
                  <a:tcPr marL="91447" marR="91447"/>
                </a:tc>
                <a:tc>
                  <a:txBody>
                    <a:bodyPr/>
                    <a:lstStyle/>
                    <a:p>
                      <a:pPr marL="0" algn="l" defTabSz="914400" rtl="0" eaLnBrk="1" latinLnBrk="0" hangingPunct="1"/>
                      <a:endParaRPr lang="en-GB" sz="1800" i="1" kern="1200" dirty="0" smtClean="0">
                        <a:solidFill>
                          <a:schemeClr val="dk1"/>
                        </a:solidFill>
                        <a:latin typeface="+mn-lt"/>
                        <a:ea typeface="+mn-ea"/>
                        <a:cs typeface="+mn-cs"/>
                      </a:endParaRPr>
                    </a:p>
                  </a:txBody>
                  <a:tcPr marL="91447" marR="91447"/>
                </a:tc>
                <a:tc>
                  <a:txBody>
                    <a:bodyPr/>
                    <a:lstStyle/>
                    <a:p>
                      <a:endParaRPr lang="en-GB"/>
                    </a:p>
                  </a:txBody>
                  <a:tcPr marL="91447" marR="91447"/>
                </a:tc>
              </a:tr>
              <a:tr h="370840">
                <a:tc>
                  <a:txBody>
                    <a:bodyPr/>
                    <a:lstStyle/>
                    <a:p>
                      <a:r>
                        <a:rPr lang="en-GB" dirty="0" smtClean="0"/>
                        <a:t>Theme:</a:t>
                      </a:r>
                    </a:p>
                    <a:p>
                      <a:endParaRPr lang="en-GB" dirty="0"/>
                    </a:p>
                  </a:txBody>
                  <a:tcPr marL="91447" marR="91447"/>
                </a:tc>
                <a:tc>
                  <a:txBody>
                    <a:bodyPr/>
                    <a:lstStyle/>
                    <a:p>
                      <a:endParaRPr lang="en-GB" dirty="0"/>
                    </a:p>
                  </a:txBody>
                  <a:tcPr marL="91447" marR="91447"/>
                </a:tc>
                <a:tc>
                  <a:txBody>
                    <a:bodyPr/>
                    <a:lstStyle/>
                    <a:p>
                      <a:endParaRPr lang="en-GB"/>
                    </a:p>
                  </a:txBody>
                  <a:tcPr marL="91447" marR="91447"/>
                </a:tc>
              </a:tr>
              <a:tr h="370840">
                <a:tc>
                  <a:txBody>
                    <a:bodyPr/>
                    <a:lstStyle/>
                    <a:p>
                      <a:r>
                        <a:rPr lang="en-GB" dirty="0" smtClean="0"/>
                        <a:t>Events:</a:t>
                      </a:r>
                    </a:p>
                    <a:p>
                      <a:endParaRPr lang="en-GB" dirty="0"/>
                    </a:p>
                  </a:txBody>
                  <a:tcPr marL="91447" marR="91447"/>
                </a:tc>
                <a:tc>
                  <a:txBody>
                    <a:bodyPr/>
                    <a:lstStyle/>
                    <a:p>
                      <a:endParaRPr lang="en-GB"/>
                    </a:p>
                  </a:txBody>
                  <a:tcPr marL="91447" marR="91447"/>
                </a:tc>
                <a:tc>
                  <a:txBody>
                    <a:bodyPr/>
                    <a:lstStyle/>
                    <a:p>
                      <a:endParaRPr lang="en-GB" dirty="0"/>
                    </a:p>
                  </a:txBody>
                  <a:tcPr marL="91447" marR="91447"/>
                </a:tc>
              </a:tr>
            </a:tbl>
          </a:graphicData>
        </a:graphic>
      </p:graphicFrame>
    </p:spTree>
    <p:extLst>
      <p:ext uri="{BB962C8B-B14F-4D97-AF65-F5344CB8AC3E}">
        <p14:creationId xmlns:p14="http://schemas.microsoft.com/office/powerpoint/2010/main" val="24939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152525" y="900112"/>
            <a:ext cx="7127875" cy="6477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i="0" u="none" strike="noStrike" cap="none" baseline="0" dirty="0">
                <a:solidFill>
                  <a:srgbClr val="3D7D6B"/>
                </a:solidFill>
                <a:latin typeface="Verdana"/>
                <a:ea typeface="Verdana"/>
                <a:cs typeface="Verdana"/>
                <a:sym typeface="Verdana"/>
              </a:rPr>
              <a:t>Session Agenda</a:t>
            </a:r>
          </a:p>
        </p:txBody>
      </p:sp>
      <p:sp>
        <p:nvSpPr>
          <p:cNvPr id="2" name="TextBox 1"/>
          <p:cNvSpPr txBox="1"/>
          <p:nvPr/>
        </p:nvSpPr>
        <p:spPr>
          <a:xfrm>
            <a:off x="467544" y="2060848"/>
            <a:ext cx="7848872" cy="3416320"/>
          </a:xfrm>
          <a:prstGeom prst="rect">
            <a:avLst/>
          </a:prstGeom>
          <a:noFill/>
        </p:spPr>
        <p:txBody>
          <a:bodyPr wrap="square" rtlCol="0">
            <a:spAutoFit/>
          </a:bodyPr>
          <a:lstStyle/>
          <a:p>
            <a:pPr marL="285750" indent="-285750">
              <a:buFont typeface="Arial"/>
              <a:buChar char="•"/>
            </a:pPr>
            <a:r>
              <a:rPr lang="en-US" sz="2400" dirty="0" smtClean="0">
                <a:latin typeface="Verdana"/>
                <a:cs typeface="Verdana"/>
              </a:rPr>
              <a:t>AO4: Evaluation – workshop and discussion</a:t>
            </a:r>
          </a:p>
          <a:p>
            <a:pPr marL="285750" indent="-285750">
              <a:buFont typeface="Arial"/>
              <a:buChar char="•"/>
            </a:pPr>
            <a:endParaRPr lang="en-US" sz="2400" dirty="0">
              <a:latin typeface="Verdana"/>
              <a:cs typeface="Verdana"/>
            </a:endParaRPr>
          </a:p>
          <a:p>
            <a:pPr marL="285750" indent="-285750">
              <a:buFont typeface="Arial"/>
              <a:buChar char="•"/>
            </a:pPr>
            <a:r>
              <a:rPr lang="en-US" sz="2400" dirty="0" smtClean="0">
                <a:latin typeface="Verdana"/>
                <a:cs typeface="Verdana"/>
              </a:rPr>
              <a:t>Spoken Language Endorsement – looking at examples </a:t>
            </a:r>
          </a:p>
          <a:p>
            <a:pPr marL="285750" indent="-285750">
              <a:buFont typeface="Arial"/>
              <a:buChar char="•"/>
            </a:pPr>
            <a:endParaRPr lang="en-US" sz="2400" dirty="0">
              <a:latin typeface="Verdana"/>
              <a:cs typeface="Verdana"/>
            </a:endParaRPr>
          </a:p>
          <a:p>
            <a:pPr marL="285750" indent="-285750">
              <a:buFont typeface="Arial"/>
              <a:buChar char="•"/>
            </a:pPr>
            <a:r>
              <a:rPr lang="en-US" sz="2400" dirty="0" smtClean="0">
                <a:latin typeface="Verdana"/>
                <a:cs typeface="Verdana"/>
              </a:rPr>
              <a:t>Active Teach: Introduction to the free resources</a:t>
            </a:r>
            <a:endParaRPr lang="en-US" sz="2400" dirty="0">
              <a:latin typeface="Verdana"/>
              <a:cs typeface="Verdana"/>
            </a:endParaRPr>
          </a:p>
          <a:p>
            <a:pPr marL="285750" indent="-285750">
              <a:buFont typeface="Arial"/>
              <a:buChar char="•"/>
            </a:pPr>
            <a:endParaRPr lang="en-US" sz="2400" dirty="0" smtClean="0">
              <a:latin typeface="Verdana"/>
              <a:cs typeface="Verdana"/>
            </a:endParaRPr>
          </a:p>
          <a:p>
            <a:pPr marL="285750" indent="-285750">
              <a:buFont typeface="Arial"/>
              <a:buChar char="•"/>
            </a:pPr>
            <a:endParaRPr lang="en-US" sz="2400" dirty="0">
              <a:latin typeface="Verdana"/>
              <a:cs typeface="Verdana"/>
            </a:endParaRPr>
          </a:p>
          <a:p>
            <a:pPr marL="285750" indent="-285750">
              <a:buFont typeface="Arial"/>
              <a:buChar char="•"/>
            </a:pPr>
            <a:r>
              <a:rPr lang="en-US" sz="2400" dirty="0" smtClean="0">
                <a:latin typeface="Verdana"/>
                <a:cs typeface="Verdana"/>
              </a:rPr>
              <a:t>Questions and ideas for next network event</a:t>
            </a:r>
            <a:endParaRPr lang="en-US" sz="2400" dirty="0">
              <a:latin typeface="Verdana"/>
              <a:cs typeface="Verdana"/>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xfrm>
            <a:off x="827584" y="260350"/>
            <a:ext cx="7581404"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800" b="1" dirty="0">
                <a:solidFill>
                  <a:srgbClr val="3D7D6B"/>
                </a:solidFill>
                <a:latin typeface="Verdana" charset="0"/>
                <a:cs typeface="Arial" charset="0"/>
              </a:rPr>
              <a:t>Crafting an extended response</a:t>
            </a:r>
          </a:p>
        </p:txBody>
      </p:sp>
      <p:sp>
        <p:nvSpPr>
          <p:cNvPr id="56323" name="Content Placeholder 9"/>
          <p:cNvSpPr>
            <a:spLocks noGrp="1"/>
          </p:cNvSpPr>
          <p:nvPr>
            <p:ph type="body" idx="1"/>
          </p:nvPr>
        </p:nvSpPr>
        <p:spPr bwMode="auto">
          <a:xfrm>
            <a:off x="457200" y="981075"/>
            <a:ext cx="8229600" cy="51450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ctr">
              <a:buFont typeface="Verdana" charset="0"/>
              <a:buNone/>
            </a:pPr>
            <a:endParaRPr lang="en-US">
              <a:latin typeface="Verdana" charset="0"/>
              <a:cs typeface="Arial"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737398461"/>
              </p:ext>
            </p:extLst>
          </p:nvPr>
        </p:nvGraphicFramePr>
        <p:xfrm>
          <a:off x="179513" y="981075"/>
          <a:ext cx="8964488" cy="5121629"/>
        </p:xfrm>
        <a:graphic>
          <a:graphicData uri="http://schemas.openxmlformats.org/drawingml/2006/table">
            <a:tbl>
              <a:tblPr/>
              <a:tblGrid>
                <a:gridCol w="2380153"/>
                <a:gridCol w="4125484"/>
                <a:gridCol w="2458851"/>
              </a:tblGrid>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Verdana" charset="0"/>
                          <a:ea typeface="ＭＳ Ｐゴシック" charset="0"/>
                          <a:cs typeface="Arial" charset="0"/>
                        </a:rPr>
                        <a:t>What is presented</a:t>
                      </a: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Verdana" charset="0"/>
                          <a:ea typeface="ＭＳ Ｐゴシック" charset="0"/>
                          <a:cs typeface="Arial" charset="0"/>
                        </a:rPr>
                        <a:t>How well is this presented?</a:t>
                      </a: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Verdana" charset="0"/>
                          <a:ea typeface="ＭＳ Ｐゴシック" charset="0"/>
                          <a:cs typeface="Arial" charset="0"/>
                        </a:rPr>
                        <a:t>Evidence</a:t>
                      </a: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Verdana" charset="0"/>
                          <a:ea typeface="ＭＳ Ｐゴシック" charset="0"/>
                          <a:cs typeface="Arial" charset="0"/>
                        </a:rPr>
                        <a:t>Setting: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rgbClr val="000000"/>
                        </a:solidFill>
                        <a:effectLst/>
                        <a:latin typeface="Verdana" charset="0"/>
                        <a:ea typeface="ＭＳ Ｐゴシック" charset="0"/>
                        <a:cs typeface="Arial" charset="0"/>
                      </a:endParaRP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a:ln>
                            <a:noFill/>
                          </a:ln>
                          <a:solidFill>
                            <a:srgbClr val="000000"/>
                          </a:solidFill>
                          <a:effectLst/>
                          <a:latin typeface="Verdana" charset="0"/>
                          <a:ea typeface="ＭＳ Ｐゴシック" charset="0"/>
                          <a:cs typeface="Arial" charset="0"/>
                        </a:rPr>
                        <a:t>Evaluate how the choice of setting affects the work's theme and mood</a:t>
                      </a: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charset="0"/>
                        <a:ea typeface="ＭＳ Ｐゴシック" charset="0"/>
                        <a:cs typeface="Arial" charset="0"/>
                      </a:endParaRP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r>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Verdana" charset="0"/>
                          <a:ea typeface="ＭＳ Ｐゴシック" charset="0"/>
                          <a:cs typeface="Arial" charset="0"/>
                        </a:rPr>
                        <a:t>Ideas: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Verdana" charset="0"/>
                        <a:ea typeface="ＭＳ Ｐゴシック" charset="0"/>
                        <a:cs typeface="Arial" charset="0"/>
                      </a:endParaRP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a:ln>
                            <a:noFill/>
                          </a:ln>
                          <a:solidFill>
                            <a:srgbClr val="000000"/>
                          </a:solidFill>
                          <a:effectLst/>
                          <a:latin typeface="Verdana" charset="0"/>
                          <a:ea typeface="ＭＳ Ｐゴシック" charset="0"/>
                          <a:cs typeface="Arial" charset="0"/>
                        </a:rPr>
                        <a:t>For example, the people in the text: main and secondary characters and their roles and purposes </a:t>
                      </a: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charset="0"/>
                        <a:ea typeface="ＭＳ Ｐゴシック" charset="0"/>
                        <a:cs typeface="Arial" charset="0"/>
                      </a:endParaRP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Verdana" charset="0"/>
                          <a:ea typeface="ＭＳ Ｐゴシック" charset="0"/>
                          <a:cs typeface="Arial" charset="0"/>
                        </a:rPr>
                        <a:t>Theme: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Verdana" charset="0"/>
                        <a:ea typeface="ＭＳ Ｐゴシック" charset="0"/>
                        <a:cs typeface="Arial" charset="0"/>
                      </a:endParaRP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a:ln>
                            <a:noFill/>
                          </a:ln>
                          <a:solidFill>
                            <a:srgbClr val="000000"/>
                          </a:solidFill>
                          <a:effectLst/>
                          <a:latin typeface="Verdana" charset="0"/>
                          <a:ea typeface="ＭＳ Ｐゴシック" charset="0"/>
                          <a:cs typeface="Arial" charset="0"/>
                        </a:rPr>
                        <a:t>What is the writer is trying to communicate overall? Are there </a:t>
                      </a:r>
                      <a:r>
                        <a:rPr kumimoji="0" lang="ja-JP" altLang="en-GB" sz="1800" b="0" i="1" u="none" strike="noStrike" cap="none" normalizeH="0" baseline="0">
                          <a:ln>
                            <a:noFill/>
                          </a:ln>
                          <a:solidFill>
                            <a:srgbClr val="000000"/>
                          </a:solidFill>
                          <a:effectLst/>
                          <a:latin typeface="Verdana" charset="0"/>
                          <a:ea typeface="ＭＳ Ｐゴシック" charset="0"/>
                          <a:cs typeface="Arial" charset="0"/>
                        </a:rPr>
                        <a:t>‘</a:t>
                      </a:r>
                      <a:r>
                        <a:rPr kumimoji="0" lang="en-GB" sz="1800" b="0" i="1" u="none" strike="noStrike" cap="none" normalizeH="0" baseline="0">
                          <a:ln>
                            <a:noFill/>
                          </a:ln>
                          <a:solidFill>
                            <a:srgbClr val="000000"/>
                          </a:solidFill>
                          <a:effectLst/>
                          <a:latin typeface="Verdana" charset="0"/>
                          <a:ea typeface="ＭＳ Ｐゴシック" charset="0"/>
                          <a:cs typeface="Arial" charset="0"/>
                        </a:rPr>
                        <a:t>sub</a:t>
                      </a:r>
                      <a:r>
                        <a:rPr kumimoji="0" lang="ja-JP" altLang="en-GB" sz="1800" b="0" i="1" u="none" strike="noStrike" cap="none" normalizeH="0" baseline="0">
                          <a:ln>
                            <a:noFill/>
                          </a:ln>
                          <a:solidFill>
                            <a:srgbClr val="000000"/>
                          </a:solidFill>
                          <a:effectLst/>
                          <a:latin typeface="Verdana" charset="0"/>
                          <a:ea typeface="ＭＳ Ｐゴシック" charset="0"/>
                          <a:cs typeface="Arial" charset="0"/>
                        </a:rPr>
                        <a:t>’</a:t>
                      </a:r>
                      <a:r>
                        <a:rPr kumimoji="0" lang="en-GB" sz="1800" b="0" i="1" u="none" strike="noStrike" cap="none" normalizeH="0" baseline="0">
                          <a:ln>
                            <a:noFill/>
                          </a:ln>
                          <a:solidFill>
                            <a:srgbClr val="000000"/>
                          </a:solidFill>
                          <a:effectLst/>
                          <a:latin typeface="Verdana" charset="0"/>
                          <a:ea typeface="ＭＳ Ｐゴシック" charset="0"/>
                          <a:cs typeface="Arial" charset="0"/>
                        </a:rPr>
                        <a:t> themes? </a:t>
                      </a: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erdana" charset="0"/>
                        <a:ea typeface="ＭＳ Ｐゴシック" charset="0"/>
                        <a:cs typeface="Arial" charset="0"/>
                      </a:endParaRP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r>
              <a:tr h="1463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Verdana" charset="0"/>
                          <a:ea typeface="ＭＳ Ｐゴシック" charset="0"/>
                          <a:cs typeface="Arial" charset="0"/>
                        </a:rPr>
                        <a:t>Events: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Verdana" charset="0"/>
                        <a:ea typeface="ＭＳ Ｐゴシック" charset="0"/>
                        <a:cs typeface="Arial" charset="0"/>
                      </a:endParaRP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a:ln>
                            <a:noFill/>
                          </a:ln>
                          <a:solidFill>
                            <a:srgbClr val="000000"/>
                          </a:solidFill>
                          <a:effectLst/>
                          <a:latin typeface="Verdana" charset="0"/>
                          <a:ea typeface="ＭＳ Ｐゴシック" charset="0"/>
                          <a:cs typeface="Arial" charset="0"/>
                        </a:rPr>
                        <a:t>Is there an opening, climax, resolution? Where these are in the plot's development has a role in the author's success in conveying meaning.</a:t>
                      </a: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charset="0"/>
                        <a:ea typeface="ＭＳ Ｐゴシック" charset="0"/>
                        <a:cs typeface="Arial" charset="0"/>
                      </a:endParaRPr>
                    </a:p>
                  </a:txBody>
                  <a:tcPr marL="91447" marR="91447"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r>
            </a:tbl>
          </a:graphicData>
        </a:graphic>
      </p:graphicFrame>
    </p:spTree>
    <p:extLst>
      <p:ext uri="{BB962C8B-B14F-4D97-AF65-F5344CB8AC3E}">
        <p14:creationId xmlns:p14="http://schemas.microsoft.com/office/powerpoint/2010/main" val="3745506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899592" y="620688"/>
            <a:ext cx="7128792" cy="64807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200" b="1" dirty="0">
                <a:solidFill>
                  <a:srgbClr val="3D7D6B"/>
                </a:solidFill>
                <a:latin typeface="Verdana" charset="0"/>
                <a:cs typeface="Arial" charset="0"/>
              </a:rPr>
              <a:t>Activity Two</a:t>
            </a:r>
          </a:p>
        </p:txBody>
      </p:sp>
      <p:sp>
        <p:nvSpPr>
          <p:cNvPr id="66563" name="Content Placeholder 3"/>
          <p:cNvSpPr>
            <a:spLocks noGrp="1"/>
          </p:cNvSpPr>
          <p:nvPr>
            <p:ph type="body" idx="1"/>
          </p:nvPr>
        </p:nvSpPr>
        <p:spPr bwMode="auto">
          <a:xfrm>
            <a:off x="457200" y="1341438"/>
            <a:ext cx="8229600" cy="47847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Verdana" charset="0"/>
              <a:buNone/>
            </a:pPr>
            <a:r>
              <a:rPr lang="en-GB" sz="2800" dirty="0">
                <a:latin typeface="Verdana" charset="0"/>
                <a:cs typeface="Arial" charset="0"/>
              </a:rPr>
              <a:t>Getting Started - </a:t>
            </a:r>
            <a:r>
              <a:rPr lang="en-GB" sz="2800" dirty="0" smtClean="0">
                <a:latin typeface="Verdana" charset="0"/>
                <a:cs typeface="Arial" charset="0"/>
              </a:rPr>
              <a:t> Interpreting </a:t>
            </a:r>
            <a:r>
              <a:rPr lang="en-GB" sz="2800" dirty="0">
                <a:latin typeface="Verdana" charset="0"/>
                <a:cs typeface="Arial" charset="0"/>
              </a:rPr>
              <a:t>the Mark Scheme</a:t>
            </a:r>
          </a:p>
          <a:p>
            <a:pPr>
              <a:buFont typeface="Verdana" charset="0"/>
              <a:buNone/>
            </a:pPr>
            <a:endParaRPr lang="en-GB" dirty="0">
              <a:latin typeface="Verdana" charset="0"/>
              <a:cs typeface="Arial" charset="0"/>
            </a:endParaRPr>
          </a:p>
          <a:p>
            <a:endParaRPr lang="en-GB" sz="2400" dirty="0" smtClean="0">
              <a:latin typeface="Verdana" charset="0"/>
              <a:cs typeface="Arial" charset="0"/>
            </a:endParaRPr>
          </a:p>
          <a:p>
            <a:r>
              <a:rPr lang="en-GB" sz="2400" dirty="0" smtClean="0">
                <a:latin typeface="Verdana" charset="0"/>
                <a:cs typeface="Arial" charset="0"/>
              </a:rPr>
              <a:t>Examine </a:t>
            </a:r>
            <a:r>
              <a:rPr lang="en-GB" sz="2400" dirty="0">
                <a:latin typeface="Verdana" charset="0"/>
                <a:cs typeface="Arial" charset="0"/>
              </a:rPr>
              <a:t>the bullet points of the mark scheme, highlighting only one or two key words from each</a:t>
            </a:r>
          </a:p>
        </p:txBody>
      </p:sp>
    </p:spTree>
    <p:extLst>
      <p:ext uri="{BB962C8B-B14F-4D97-AF65-F5344CB8AC3E}">
        <p14:creationId xmlns:p14="http://schemas.microsoft.com/office/powerpoint/2010/main" val="204612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899591" y="620713"/>
            <a:ext cx="7580833" cy="777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a:solidFill>
                  <a:srgbClr val="3D7D6B"/>
                </a:solidFill>
                <a:latin typeface="Verdana" charset="0"/>
                <a:cs typeface="Arial" charset="0"/>
              </a:rPr>
              <a:t>Interpreting the mark scheme</a:t>
            </a:r>
          </a:p>
        </p:txBody>
      </p:sp>
      <p:graphicFrame>
        <p:nvGraphicFramePr>
          <p:cNvPr id="5" name="Content Placeholder 4"/>
          <p:cNvGraphicFramePr>
            <a:graphicFrameLocks noGrp="1"/>
          </p:cNvGraphicFramePr>
          <p:nvPr>
            <p:ph idx="4294967295"/>
          </p:nvPr>
        </p:nvGraphicFramePr>
        <p:xfrm>
          <a:off x="790575" y="1341438"/>
          <a:ext cx="8353425" cy="4910307"/>
        </p:xfrm>
        <a:graphic>
          <a:graphicData uri="http://schemas.openxmlformats.org/drawingml/2006/table">
            <a:tbl>
              <a:tblPr firstRow="1" bandRow="1">
                <a:tableStyleId>{5C22544A-7EE6-4342-B048-85BDC9FD1C3A}</a:tableStyleId>
              </a:tblPr>
              <a:tblGrid>
                <a:gridCol w="1169464"/>
                <a:gridCol w="7183961"/>
              </a:tblGrid>
              <a:tr h="365735">
                <a:tc>
                  <a:txBody>
                    <a:bodyPr/>
                    <a:lstStyle/>
                    <a:p>
                      <a:endParaRPr lang="en-GB" sz="1800" dirty="0"/>
                    </a:p>
                  </a:txBody>
                  <a:tcPr marL="91445" marR="91445" marT="45715" marB="45715"/>
                </a:tc>
                <a:tc>
                  <a:txBody>
                    <a:bodyPr/>
                    <a:lstStyle/>
                    <a:p>
                      <a:endParaRPr lang="en-GB" sz="1800"/>
                    </a:p>
                  </a:txBody>
                  <a:tcPr marL="91445" marR="91445" marT="45715" marB="45715"/>
                </a:tc>
              </a:tr>
              <a:tr h="640042">
                <a:tc>
                  <a:txBody>
                    <a:bodyPr/>
                    <a:lstStyle/>
                    <a:p>
                      <a:r>
                        <a:rPr lang="en-GB" sz="1800" dirty="0" smtClean="0"/>
                        <a:t>Level 1</a:t>
                      </a:r>
                      <a:endParaRPr lang="en-GB" sz="1800" dirty="0"/>
                    </a:p>
                  </a:txBody>
                  <a:tcPr marL="91445" marR="91445" marT="45715" marB="45715"/>
                </a:tc>
                <a:tc>
                  <a:txBody>
                    <a:bodyPr/>
                    <a:lstStyle/>
                    <a:p>
                      <a:pPr lvl="0" fontAlgn="base"/>
                      <a:r>
                        <a:rPr lang="en-GB" sz="1800" kern="1200" dirty="0" smtClean="0">
                          <a:solidFill>
                            <a:schemeClr val="dk1"/>
                          </a:solidFill>
                          <a:latin typeface="+mn-lt"/>
                          <a:ea typeface="+mn-ea"/>
                          <a:cs typeface="+mn-cs"/>
                        </a:rPr>
                        <a:t>Description,</a:t>
                      </a:r>
                      <a:r>
                        <a:rPr lang="en-GB" sz="1800" kern="1200" baseline="0" dirty="0" smtClean="0">
                          <a:solidFill>
                            <a:schemeClr val="dk1"/>
                          </a:solidFill>
                          <a:latin typeface="+mn-lt"/>
                          <a:ea typeface="+mn-ea"/>
                          <a:cs typeface="+mn-cs"/>
                        </a:rPr>
                        <a:t> l</a:t>
                      </a:r>
                      <a:r>
                        <a:rPr lang="en-GB" sz="1800" kern="1200" dirty="0" smtClean="0">
                          <a:solidFill>
                            <a:schemeClr val="dk1"/>
                          </a:solidFill>
                          <a:latin typeface="+mn-lt"/>
                          <a:ea typeface="+mn-ea"/>
                          <a:cs typeface="+mn-cs"/>
                        </a:rPr>
                        <a:t>imited assertion</a:t>
                      </a:r>
                      <a:r>
                        <a:rPr lang="en-GB" sz="1800" kern="1200" baseline="0" dirty="0" smtClean="0">
                          <a:solidFill>
                            <a:schemeClr val="dk1"/>
                          </a:solidFill>
                          <a:latin typeface="+mn-lt"/>
                          <a:ea typeface="+mn-ea"/>
                          <a:cs typeface="+mn-cs"/>
                        </a:rPr>
                        <a:t>s and references</a:t>
                      </a:r>
                      <a:endParaRPr lang="en-GB" sz="1800" kern="1200" dirty="0" smtClean="0">
                        <a:solidFill>
                          <a:schemeClr val="dk1"/>
                        </a:solidFill>
                        <a:latin typeface="+mn-lt"/>
                        <a:ea typeface="+mn-ea"/>
                        <a:cs typeface="+mn-cs"/>
                      </a:endParaRPr>
                    </a:p>
                    <a:p>
                      <a:endParaRPr lang="en-GB" sz="1800" dirty="0"/>
                    </a:p>
                  </a:txBody>
                  <a:tcPr marL="91445" marR="91445" marT="45715" marB="45715"/>
                </a:tc>
              </a:tr>
              <a:tr h="914348">
                <a:tc>
                  <a:txBody>
                    <a:bodyPr/>
                    <a:lstStyle/>
                    <a:p>
                      <a:r>
                        <a:rPr lang="en-GB" sz="1800" dirty="0" smtClean="0"/>
                        <a:t>Level 2</a:t>
                      </a:r>
                      <a:endParaRPr lang="en-GB" sz="1800" dirty="0"/>
                    </a:p>
                  </a:txBody>
                  <a:tcPr marL="91445" marR="91445" marT="45715" marB="45715"/>
                </a:tc>
                <a:tc>
                  <a:txBody>
                    <a:bodyPr/>
                    <a:lstStyle/>
                    <a:p>
                      <a:pPr lvl="0" fontAlgn="base"/>
                      <a:r>
                        <a:rPr lang="en-GB" sz="1800" kern="1200" dirty="0" smtClean="0">
                          <a:solidFill>
                            <a:schemeClr val="dk1"/>
                          </a:solidFill>
                          <a:latin typeface="+mn-lt"/>
                          <a:ea typeface="+mn-ea"/>
                          <a:cs typeface="+mn-cs"/>
                        </a:rPr>
                        <a:t>Comment,</a:t>
                      </a:r>
                      <a:r>
                        <a:rPr lang="en-GB" sz="1800" kern="1200" baseline="0" dirty="0" smtClean="0">
                          <a:solidFill>
                            <a:schemeClr val="dk1"/>
                          </a:solidFill>
                          <a:latin typeface="+mn-lt"/>
                          <a:ea typeface="+mn-ea"/>
                          <a:cs typeface="+mn-cs"/>
                        </a:rPr>
                        <a:t> s</a:t>
                      </a:r>
                      <a:r>
                        <a:rPr lang="en-GB" sz="1800" kern="1200" dirty="0" smtClean="0">
                          <a:solidFill>
                            <a:schemeClr val="dk1"/>
                          </a:solidFill>
                          <a:latin typeface="+mn-lt"/>
                          <a:ea typeface="+mn-ea"/>
                          <a:cs typeface="+mn-cs"/>
                        </a:rPr>
                        <a:t>traightforward opinions with limited judgements,</a:t>
                      </a:r>
                      <a:r>
                        <a:rPr lang="en-GB" sz="1800" kern="1200" baseline="0" dirty="0" smtClean="0">
                          <a:solidFill>
                            <a:schemeClr val="dk1"/>
                          </a:solidFill>
                          <a:latin typeface="+mn-lt"/>
                          <a:ea typeface="+mn-ea"/>
                          <a:cs typeface="+mn-cs"/>
                        </a:rPr>
                        <a:t> valid but underdeveloped references</a:t>
                      </a:r>
                      <a:endParaRPr lang="en-GB" sz="1800" kern="1200" dirty="0" smtClean="0">
                        <a:solidFill>
                          <a:schemeClr val="dk1"/>
                        </a:solidFill>
                        <a:latin typeface="+mn-lt"/>
                        <a:ea typeface="+mn-ea"/>
                        <a:cs typeface="+mn-cs"/>
                      </a:endParaRPr>
                    </a:p>
                    <a:p>
                      <a:endParaRPr lang="en-GB" sz="1800" dirty="0"/>
                    </a:p>
                  </a:txBody>
                  <a:tcPr marL="91445" marR="91445" marT="45715" marB="45715"/>
                </a:tc>
              </a:tr>
              <a:tr h="914348">
                <a:tc>
                  <a:txBody>
                    <a:bodyPr/>
                    <a:lstStyle/>
                    <a:p>
                      <a:r>
                        <a:rPr lang="en-GB" sz="1800" dirty="0" smtClean="0"/>
                        <a:t>Level 3</a:t>
                      </a:r>
                      <a:endParaRPr lang="en-GB" sz="1800" dirty="0"/>
                    </a:p>
                  </a:txBody>
                  <a:tcPr marL="91445" marR="91445" marT="45715" marB="45715"/>
                </a:tc>
                <a:tc>
                  <a:txBody>
                    <a:bodyPr/>
                    <a:lstStyle/>
                    <a:p>
                      <a:pPr lvl="0" fontAlgn="base"/>
                      <a:r>
                        <a:rPr lang="en-GB" sz="1800" kern="1200" dirty="0" smtClean="0">
                          <a:solidFill>
                            <a:schemeClr val="dk1"/>
                          </a:solidFill>
                          <a:latin typeface="+mn-lt"/>
                          <a:ea typeface="+mn-ea"/>
                          <a:cs typeface="+mn-cs"/>
                        </a:rPr>
                        <a:t>Explanation,</a:t>
                      </a:r>
                      <a:r>
                        <a:rPr lang="en-GB" sz="1800" kern="1200" baseline="0" dirty="0" smtClean="0">
                          <a:solidFill>
                            <a:schemeClr val="dk1"/>
                          </a:solidFill>
                          <a:latin typeface="+mn-lt"/>
                          <a:ea typeface="+mn-ea"/>
                          <a:cs typeface="+mn-cs"/>
                        </a:rPr>
                        <a:t> i</a:t>
                      </a:r>
                      <a:r>
                        <a:rPr lang="en-GB" sz="1800" kern="1200" dirty="0" smtClean="0">
                          <a:solidFill>
                            <a:schemeClr val="dk1"/>
                          </a:solidFill>
                          <a:latin typeface="+mn-lt"/>
                          <a:ea typeface="+mn-ea"/>
                          <a:cs typeface="+mn-cs"/>
                        </a:rPr>
                        <a:t>nformed judgement,</a:t>
                      </a:r>
                      <a:r>
                        <a:rPr lang="en-GB" sz="1800" kern="1200" baseline="0" dirty="0" smtClean="0">
                          <a:solidFill>
                            <a:schemeClr val="dk1"/>
                          </a:solidFill>
                          <a:latin typeface="+mn-lt"/>
                          <a:ea typeface="+mn-ea"/>
                          <a:cs typeface="+mn-cs"/>
                        </a:rPr>
                        <a:t> </a:t>
                      </a:r>
                      <a:r>
                        <a:rPr lang="en-GB" sz="1800" kern="1200" dirty="0" smtClean="0">
                          <a:solidFill>
                            <a:schemeClr val="dk1"/>
                          </a:solidFill>
                          <a:latin typeface="+mn-lt"/>
                          <a:ea typeface="+mn-ea"/>
                          <a:cs typeface="+mn-cs"/>
                        </a:rPr>
                        <a:t>appropriate and relevant</a:t>
                      </a:r>
                      <a:r>
                        <a:rPr lang="en-GB" sz="1800" kern="1200" baseline="0" dirty="0" smtClean="0">
                          <a:solidFill>
                            <a:schemeClr val="dk1"/>
                          </a:solidFill>
                          <a:latin typeface="+mn-lt"/>
                          <a:ea typeface="+mn-ea"/>
                          <a:cs typeface="+mn-cs"/>
                        </a:rPr>
                        <a:t> </a:t>
                      </a:r>
                      <a:r>
                        <a:rPr lang="en-GB" sz="1800" kern="1200" dirty="0" smtClean="0">
                          <a:solidFill>
                            <a:schemeClr val="dk1"/>
                          </a:solidFill>
                          <a:latin typeface="+mn-lt"/>
                          <a:ea typeface="+mn-ea"/>
                          <a:cs typeface="+mn-cs"/>
                        </a:rPr>
                        <a:t>references</a:t>
                      </a:r>
                    </a:p>
                    <a:p>
                      <a:endParaRPr lang="en-GB" sz="1800" dirty="0"/>
                    </a:p>
                  </a:txBody>
                  <a:tcPr marL="91445" marR="91445" marT="45715" marB="45715"/>
                </a:tc>
              </a:tr>
              <a:tr h="914348">
                <a:tc>
                  <a:txBody>
                    <a:bodyPr/>
                    <a:lstStyle/>
                    <a:p>
                      <a:r>
                        <a:rPr lang="en-GB" sz="1800" dirty="0" smtClean="0"/>
                        <a:t>Level 4</a:t>
                      </a:r>
                      <a:endParaRPr lang="en-GB" sz="1800" dirty="0"/>
                    </a:p>
                  </a:txBody>
                  <a:tcPr marL="91445" marR="91445" marT="45715" marB="45715"/>
                </a:tc>
                <a:tc>
                  <a:txBody>
                    <a:bodyPr/>
                    <a:lstStyle/>
                    <a:p>
                      <a:pPr lvl="0" fontAlgn="base"/>
                      <a:r>
                        <a:rPr lang="en-GB" sz="1800" kern="1200" dirty="0" smtClean="0">
                          <a:solidFill>
                            <a:schemeClr val="dk1"/>
                          </a:solidFill>
                          <a:latin typeface="+mn-lt"/>
                          <a:ea typeface="+mn-ea"/>
                          <a:cs typeface="+mn-cs"/>
                        </a:rPr>
                        <a:t>Analysis,</a:t>
                      </a:r>
                      <a:r>
                        <a:rPr lang="en-GB" sz="1800" kern="1200" baseline="0" dirty="0" smtClean="0">
                          <a:solidFill>
                            <a:schemeClr val="dk1"/>
                          </a:solidFill>
                          <a:latin typeface="+mn-lt"/>
                          <a:ea typeface="+mn-ea"/>
                          <a:cs typeface="+mn-cs"/>
                        </a:rPr>
                        <a:t> w</a:t>
                      </a:r>
                      <a:r>
                        <a:rPr lang="en-GB" sz="1800" kern="1200" dirty="0" smtClean="0">
                          <a:solidFill>
                            <a:schemeClr val="dk1"/>
                          </a:solidFill>
                          <a:latin typeface="+mn-lt"/>
                          <a:ea typeface="+mn-ea"/>
                          <a:cs typeface="+mn-cs"/>
                        </a:rPr>
                        <a:t>ell-informed and developed critical judgement,</a:t>
                      </a:r>
                      <a:r>
                        <a:rPr lang="en-GB" sz="1800" kern="1200" baseline="0" dirty="0" smtClean="0">
                          <a:solidFill>
                            <a:schemeClr val="dk1"/>
                          </a:solidFill>
                          <a:latin typeface="+mn-lt"/>
                          <a:ea typeface="+mn-ea"/>
                          <a:cs typeface="+mn-cs"/>
                        </a:rPr>
                        <a:t> </a:t>
                      </a:r>
                      <a:r>
                        <a:rPr lang="en-GB" sz="1800" kern="1200" dirty="0" smtClean="0">
                          <a:solidFill>
                            <a:schemeClr val="dk1"/>
                          </a:solidFill>
                          <a:latin typeface="+mn-lt"/>
                          <a:ea typeface="+mn-ea"/>
                          <a:cs typeface="+mn-cs"/>
                        </a:rPr>
                        <a:t>appropriate, detailed and fully supportive</a:t>
                      </a:r>
                      <a:r>
                        <a:rPr lang="en-GB" sz="1800" kern="1200" baseline="0" dirty="0" smtClean="0">
                          <a:solidFill>
                            <a:schemeClr val="dk1"/>
                          </a:solidFill>
                          <a:latin typeface="+mn-lt"/>
                          <a:ea typeface="+mn-ea"/>
                          <a:cs typeface="+mn-cs"/>
                        </a:rPr>
                        <a:t> references</a:t>
                      </a:r>
                      <a:endParaRPr lang="en-GB" sz="1800" kern="1200" dirty="0" smtClean="0">
                        <a:solidFill>
                          <a:schemeClr val="dk1"/>
                        </a:solidFill>
                        <a:latin typeface="+mn-lt"/>
                        <a:ea typeface="+mn-ea"/>
                        <a:cs typeface="+mn-cs"/>
                      </a:endParaRPr>
                    </a:p>
                    <a:p>
                      <a:endParaRPr lang="en-GB" sz="1800" dirty="0"/>
                    </a:p>
                  </a:txBody>
                  <a:tcPr marL="91445" marR="91445" marT="45715" marB="45715"/>
                </a:tc>
              </a:tr>
              <a:tr h="1161317">
                <a:tc>
                  <a:txBody>
                    <a:bodyPr/>
                    <a:lstStyle/>
                    <a:p>
                      <a:r>
                        <a:rPr lang="en-GB" sz="1800" dirty="0" smtClean="0"/>
                        <a:t>Level 5</a:t>
                      </a:r>
                      <a:endParaRPr lang="en-GB" sz="1800" dirty="0"/>
                    </a:p>
                  </a:txBody>
                  <a:tcPr marL="91445" marR="91445" marT="45715" marB="45715"/>
                </a:tc>
                <a:tc>
                  <a:txBody>
                    <a:bodyPr/>
                    <a:lstStyle/>
                    <a:p>
                      <a:pPr lvl="0" fontAlgn="base"/>
                      <a:r>
                        <a:rPr lang="en-GB" sz="1800" kern="1200" dirty="0" smtClean="0">
                          <a:solidFill>
                            <a:schemeClr val="dk1"/>
                          </a:solidFill>
                          <a:latin typeface="+mn-lt"/>
                          <a:ea typeface="+mn-ea"/>
                          <a:cs typeface="+mn-cs"/>
                        </a:rPr>
                        <a:t>Evaluation,</a:t>
                      </a:r>
                      <a:r>
                        <a:rPr lang="en-GB" sz="1800" kern="1200" baseline="0" dirty="0" smtClean="0">
                          <a:solidFill>
                            <a:schemeClr val="dk1"/>
                          </a:solidFill>
                          <a:latin typeface="+mn-lt"/>
                          <a:ea typeface="+mn-ea"/>
                          <a:cs typeface="+mn-cs"/>
                        </a:rPr>
                        <a:t> </a:t>
                      </a:r>
                      <a:r>
                        <a:rPr lang="en-GB" sz="1800" kern="1200" dirty="0" smtClean="0">
                          <a:solidFill>
                            <a:schemeClr val="dk1"/>
                          </a:solidFill>
                          <a:latin typeface="+mn-lt"/>
                          <a:ea typeface="+mn-ea"/>
                          <a:cs typeface="+mn-cs"/>
                        </a:rPr>
                        <a:t>sustained and detached critical overview and judgement, apt and discriminating and persuasive</a:t>
                      </a:r>
                      <a:r>
                        <a:rPr lang="en-GB" sz="1800" kern="1200" baseline="0" dirty="0" smtClean="0">
                          <a:solidFill>
                            <a:schemeClr val="dk1"/>
                          </a:solidFill>
                          <a:latin typeface="+mn-lt"/>
                          <a:ea typeface="+mn-ea"/>
                          <a:cs typeface="+mn-cs"/>
                        </a:rPr>
                        <a:t> </a:t>
                      </a:r>
                      <a:r>
                        <a:rPr lang="en-GB" sz="1800" kern="1200" dirty="0" smtClean="0">
                          <a:solidFill>
                            <a:schemeClr val="dk1"/>
                          </a:solidFill>
                          <a:latin typeface="+mn-lt"/>
                          <a:ea typeface="+mn-ea"/>
                          <a:cs typeface="+mn-cs"/>
                        </a:rPr>
                        <a:t>references.</a:t>
                      </a:r>
                    </a:p>
                  </a:txBody>
                  <a:tcPr marL="91445" marR="91445" marT="45715" marB="45715"/>
                </a:tc>
              </a:tr>
            </a:tbl>
          </a:graphicData>
        </a:graphic>
      </p:graphicFrame>
    </p:spTree>
    <p:extLst>
      <p:ext uri="{BB962C8B-B14F-4D97-AF65-F5344CB8AC3E}">
        <p14:creationId xmlns:p14="http://schemas.microsoft.com/office/powerpoint/2010/main" val="272809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914400" y="332656"/>
            <a:ext cx="8229600" cy="8509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a:solidFill>
                  <a:srgbClr val="3D7D6B"/>
                </a:solidFill>
                <a:latin typeface="Verdana" charset="0"/>
                <a:cs typeface="Arial" charset="0"/>
              </a:rPr>
              <a:t>Assessing the level of </a:t>
            </a:r>
            <a:r>
              <a:rPr lang="en-GB" sz="3200" b="1" dirty="0" smtClean="0">
                <a:solidFill>
                  <a:srgbClr val="3D7D6B"/>
                </a:solidFill>
                <a:latin typeface="Verdana" charset="0"/>
                <a:cs typeface="Arial" charset="0"/>
              </a:rPr>
              <a:t>opinion</a:t>
            </a:r>
            <a:endParaRPr lang="en-GB" sz="3200" b="1" dirty="0">
              <a:solidFill>
                <a:srgbClr val="3D7D6B"/>
              </a:solidFill>
              <a:latin typeface="Verdana" charset="0"/>
              <a:cs typeface="Arial" charset="0"/>
            </a:endParaRPr>
          </a:p>
        </p:txBody>
      </p:sp>
      <p:sp>
        <p:nvSpPr>
          <p:cNvPr id="70659" name="Content Placeholder 5"/>
          <p:cNvSpPr>
            <a:spLocks noGrp="1"/>
          </p:cNvSpPr>
          <p:nvPr>
            <p:ph type="body" idx="1"/>
          </p:nvPr>
        </p:nvSpPr>
        <p:spPr bwMode="auto">
          <a:xfrm>
            <a:off x="457200" y="1125538"/>
            <a:ext cx="8229600" cy="50006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Verdana" charset="0"/>
              <a:buNone/>
            </a:pPr>
            <a:endParaRPr lang="en-GB" b="1">
              <a:latin typeface="Verdana" charset="0"/>
              <a:cs typeface="Arial" charset="0"/>
            </a:endParaRPr>
          </a:p>
          <a:p>
            <a:pPr algn="ctr">
              <a:buFont typeface="Verdana" charset="0"/>
              <a:buNone/>
            </a:pPr>
            <a:endParaRPr lang="en-GB" b="1">
              <a:latin typeface="Verdana" charset="0"/>
              <a:cs typeface="Arial" charset="0"/>
            </a:endParaRPr>
          </a:p>
        </p:txBody>
      </p:sp>
      <p:graphicFrame>
        <p:nvGraphicFramePr>
          <p:cNvPr id="7" name="Table 6"/>
          <p:cNvGraphicFramePr>
            <a:graphicFrameLocks noGrp="1"/>
          </p:cNvGraphicFramePr>
          <p:nvPr/>
        </p:nvGraphicFramePr>
        <p:xfrm>
          <a:off x="323850" y="1412875"/>
          <a:ext cx="8496300" cy="4899027"/>
        </p:xfrm>
        <a:graphic>
          <a:graphicData uri="http://schemas.openxmlformats.org/drawingml/2006/table">
            <a:tbl>
              <a:tblPr/>
              <a:tblGrid>
                <a:gridCol w="3311525"/>
                <a:gridCol w="5184775"/>
              </a:tblGrid>
              <a:tr h="779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Verdana" charset="0"/>
                          <a:ea typeface="ＭＳ Ｐゴシック" charset="0"/>
                          <a:cs typeface="Arial" charset="0"/>
                        </a:rPr>
                        <a:t>Level</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Verdana" charset="0"/>
                          <a:ea typeface="ＭＳ Ｐゴシック" charset="0"/>
                          <a:cs typeface="Arial" charset="0"/>
                        </a:rPr>
                        <a:t>Example</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79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Verdana" charset="0"/>
                          <a:ea typeface="ＭＳ Ｐゴシック" charset="0"/>
                          <a:cs typeface="Arial" charset="0"/>
                        </a:rPr>
                        <a:t>1: Limited assertion</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800" b="0" i="0" u="none" strike="noStrike" cap="none" normalizeH="0" baseline="0">
                          <a:ln>
                            <a:noFill/>
                          </a:ln>
                          <a:solidFill>
                            <a:srgbClr val="000000"/>
                          </a:solidFill>
                          <a:effectLst/>
                          <a:latin typeface="Verdana" charset="0"/>
                          <a:ea typeface="ＭＳ Ｐゴシック" charset="0"/>
                          <a:cs typeface="Arial" charset="0"/>
                        </a:rPr>
                        <a:t>‘</a:t>
                      </a:r>
                      <a:r>
                        <a:rPr kumimoji="0" lang="en-GB" sz="1800" b="0" i="0" u="none" strike="noStrike" cap="none" normalizeH="0" baseline="0">
                          <a:ln>
                            <a:noFill/>
                          </a:ln>
                          <a:solidFill>
                            <a:srgbClr val="FF0000"/>
                          </a:solidFill>
                          <a:effectLst/>
                          <a:latin typeface="Verdana" charset="0"/>
                          <a:ea typeface="ＭＳ Ｐゴシック" charset="0"/>
                          <a:cs typeface="Arial" charset="0"/>
                        </a:rPr>
                        <a:t>I think </a:t>
                      </a:r>
                      <a:r>
                        <a:rPr kumimoji="0" lang="en-GB" sz="1800" b="0" i="0" u="none" strike="noStrike" cap="none" normalizeH="0" baseline="0">
                          <a:ln>
                            <a:noFill/>
                          </a:ln>
                          <a:solidFill>
                            <a:srgbClr val="000000"/>
                          </a:solidFill>
                          <a:effectLst/>
                          <a:latin typeface="Verdana" charset="0"/>
                          <a:ea typeface="ＭＳ Ｐゴシック" charset="0"/>
                          <a:cs typeface="Arial" charset="0"/>
                        </a:rPr>
                        <a:t>he builds tension </a:t>
                      </a:r>
                      <a:r>
                        <a:rPr kumimoji="0" lang="en-GB" sz="1800" b="0" i="0" u="none" strike="noStrike" cap="none" normalizeH="0" baseline="0">
                          <a:ln>
                            <a:noFill/>
                          </a:ln>
                          <a:solidFill>
                            <a:srgbClr val="FF0000"/>
                          </a:solidFill>
                          <a:effectLst/>
                          <a:latin typeface="Verdana" charset="0"/>
                          <a:ea typeface="ＭＳ Ｐゴシック" charset="0"/>
                          <a:cs typeface="Arial" charset="0"/>
                        </a:rPr>
                        <a:t>well</a:t>
                      </a:r>
                      <a:r>
                        <a:rPr kumimoji="0" lang="en-GB" sz="1800" b="0" i="0" u="none" strike="noStrike" cap="none" normalizeH="0" baseline="0">
                          <a:ln>
                            <a:noFill/>
                          </a:ln>
                          <a:solidFill>
                            <a:srgbClr val="000000"/>
                          </a:solidFill>
                          <a:effectLst/>
                          <a:latin typeface="Verdana" charset="0"/>
                          <a:ea typeface="ＭＳ Ｐゴシック" charset="0"/>
                          <a:cs typeface="Arial" charset="0"/>
                        </a:rPr>
                        <a:t>.</a:t>
                      </a:r>
                      <a:r>
                        <a:rPr kumimoji="0" lang="ja-JP" altLang="en-GB" sz="1800" b="0" i="0" u="none" strike="noStrike" cap="none" normalizeH="0" baseline="0">
                          <a:ln>
                            <a:noFill/>
                          </a:ln>
                          <a:solidFill>
                            <a:srgbClr val="000000"/>
                          </a:solidFill>
                          <a:effectLst/>
                          <a:latin typeface="Verdana" charset="0"/>
                          <a:ea typeface="ＭＳ Ｐゴシック" charset="0"/>
                          <a:cs typeface="Arial" charset="0"/>
                        </a:rPr>
                        <a:t>’</a:t>
                      </a:r>
                      <a:r>
                        <a:rPr kumimoji="0" lang="en-GB" sz="1800" b="0" i="0" u="none" strike="noStrike" cap="none" normalizeH="0" baseline="0">
                          <a:ln>
                            <a:noFill/>
                          </a:ln>
                          <a:solidFill>
                            <a:srgbClr val="000000"/>
                          </a:solidFill>
                          <a:effectLst/>
                          <a:latin typeface="Verdana" charset="0"/>
                          <a:ea typeface="ＭＳ Ｐゴシック" charset="0"/>
                          <a:cs typeface="Arial" charset="0"/>
                        </a:rPr>
                        <a:t> </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r>
              <a:tr h="779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Verdana" charset="0"/>
                          <a:ea typeface="ＭＳ Ｐゴシック" charset="0"/>
                          <a:cs typeface="Arial" charset="0"/>
                        </a:rPr>
                        <a:t>2: Straightforward opinion</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800" b="0" i="0" u="none" strike="noStrike" cap="none" normalizeH="0" baseline="0">
                          <a:ln>
                            <a:noFill/>
                          </a:ln>
                          <a:solidFill>
                            <a:srgbClr val="000000"/>
                          </a:solidFill>
                          <a:effectLst/>
                          <a:latin typeface="Verdana" charset="0"/>
                          <a:ea typeface="ＭＳ Ｐゴシック" charset="0"/>
                          <a:cs typeface="Arial" charset="0"/>
                        </a:rPr>
                        <a:t>‘</a:t>
                      </a:r>
                      <a:r>
                        <a:rPr kumimoji="0" lang="en-GB" sz="1800" b="0" i="0" u="none" strike="noStrike" cap="none" normalizeH="0" baseline="0">
                          <a:ln>
                            <a:noFill/>
                          </a:ln>
                          <a:solidFill>
                            <a:srgbClr val="000000"/>
                          </a:solidFill>
                          <a:effectLst/>
                          <a:latin typeface="Verdana" charset="0"/>
                          <a:ea typeface="ＭＳ Ｐゴシック" charset="0"/>
                          <a:cs typeface="Arial" charset="0"/>
                        </a:rPr>
                        <a:t>the tension </a:t>
                      </a:r>
                      <a:r>
                        <a:rPr kumimoji="0" lang="en-GB" sz="1800" b="0" i="0" u="none" strike="noStrike" cap="none" normalizeH="0" baseline="0">
                          <a:ln>
                            <a:noFill/>
                          </a:ln>
                          <a:solidFill>
                            <a:srgbClr val="FF0000"/>
                          </a:solidFill>
                          <a:effectLst/>
                          <a:latin typeface="Verdana" charset="0"/>
                          <a:ea typeface="ＭＳ Ｐゴシック" charset="0"/>
                          <a:cs typeface="Arial" charset="0"/>
                        </a:rPr>
                        <a:t>begins to rise </a:t>
                      </a:r>
                      <a:r>
                        <a:rPr kumimoji="0" lang="en-GB" sz="1800" b="0" i="0" u="none" strike="noStrike" cap="none" normalizeH="0" baseline="0">
                          <a:ln>
                            <a:noFill/>
                          </a:ln>
                          <a:solidFill>
                            <a:srgbClr val="000000"/>
                          </a:solidFill>
                          <a:effectLst/>
                          <a:latin typeface="Verdana" charset="0"/>
                          <a:ea typeface="ＭＳ Ｐゴシック" charset="0"/>
                          <a:cs typeface="Arial" charset="0"/>
                        </a:rPr>
                        <a:t>and it </a:t>
                      </a:r>
                      <a:r>
                        <a:rPr kumimoji="0" lang="en-GB" sz="1800" b="0" i="0" u="none" strike="noStrike" cap="none" normalizeH="0" baseline="0">
                          <a:ln>
                            <a:noFill/>
                          </a:ln>
                          <a:solidFill>
                            <a:srgbClr val="FF0000"/>
                          </a:solidFill>
                          <a:effectLst/>
                          <a:latin typeface="Verdana" charset="0"/>
                          <a:ea typeface="ＭＳ Ｐゴシック" charset="0"/>
                          <a:cs typeface="Arial" charset="0"/>
                        </a:rPr>
                        <a:t>goes from very calm to very tense</a:t>
                      </a:r>
                      <a:r>
                        <a:rPr kumimoji="0" lang="en-GB" sz="1800" b="0" i="0" u="none" strike="noStrike" cap="none" normalizeH="0" baseline="0">
                          <a:ln>
                            <a:noFill/>
                          </a:ln>
                          <a:solidFill>
                            <a:srgbClr val="000000"/>
                          </a:solidFill>
                          <a:effectLst/>
                          <a:latin typeface="Verdana" charset="0"/>
                          <a:ea typeface="ＭＳ Ｐゴシック" charset="0"/>
                          <a:cs typeface="Arial" charset="0"/>
                        </a:rPr>
                        <a:t>.</a:t>
                      </a:r>
                      <a:r>
                        <a:rPr kumimoji="0" lang="ja-JP" altLang="en-GB" sz="1800" b="0" i="0" u="none" strike="noStrike" cap="none" normalizeH="0" baseline="0">
                          <a:ln>
                            <a:noFill/>
                          </a:ln>
                          <a:solidFill>
                            <a:srgbClr val="000000"/>
                          </a:solidFill>
                          <a:effectLst/>
                          <a:latin typeface="Verdana" charset="0"/>
                          <a:ea typeface="ＭＳ Ｐゴシック" charset="0"/>
                          <a:cs typeface="Arial" charset="0"/>
                        </a:rPr>
                        <a:t>’</a:t>
                      </a:r>
                      <a:r>
                        <a:rPr kumimoji="0" lang="en-GB" sz="1800" b="0" i="0" u="none" strike="noStrike" cap="none" normalizeH="0" baseline="0">
                          <a:ln>
                            <a:noFill/>
                          </a:ln>
                          <a:solidFill>
                            <a:srgbClr val="000000"/>
                          </a:solidFill>
                          <a:effectLst/>
                          <a:latin typeface="Verdana" charset="0"/>
                          <a:ea typeface="ＭＳ Ｐゴシック" charset="0"/>
                          <a:cs typeface="Arial" charset="0"/>
                        </a:rPr>
                        <a:t> </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r>
              <a:tr h="2560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Verdana" charset="0"/>
                          <a:ea typeface="ＭＳ Ｐゴシック" charset="0"/>
                          <a:cs typeface="Arial" charset="0"/>
                        </a:rPr>
                        <a:t>3: Informed judgement</a:t>
                      </a: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800" b="0" i="0" u="none" strike="noStrike" cap="none" normalizeH="0" baseline="0" dirty="0">
                          <a:ln>
                            <a:noFill/>
                          </a:ln>
                          <a:solidFill>
                            <a:srgbClr val="000000"/>
                          </a:solidFill>
                          <a:effectLst/>
                          <a:latin typeface="Verdana" charset="0"/>
                          <a:ea typeface="ＭＳ Ｐゴシック" charset="0"/>
                          <a:cs typeface="Arial" charset="0"/>
                        </a:rPr>
                        <a:t>‘</a:t>
                      </a:r>
                      <a:r>
                        <a:rPr kumimoji="0" lang="en-GB" sz="1800" b="0" i="0" u="none" strike="noStrike" cap="none" normalizeH="0" baseline="0" dirty="0">
                          <a:ln>
                            <a:noFill/>
                          </a:ln>
                          <a:solidFill>
                            <a:srgbClr val="000000"/>
                          </a:solidFill>
                          <a:effectLst/>
                          <a:latin typeface="Verdana" charset="0"/>
                          <a:ea typeface="ＭＳ Ｐゴシック" charset="0"/>
                          <a:cs typeface="Arial" charset="0"/>
                        </a:rPr>
                        <a:t>The section from the extract doesn't contain the object placed beneath the flooring. This is building tension in many ways because </a:t>
                      </a:r>
                      <a:r>
                        <a:rPr kumimoji="0" lang="en-GB" sz="1800" b="0" i="0" u="none" strike="noStrike" cap="none" normalizeH="0" baseline="0" dirty="0">
                          <a:ln>
                            <a:noFill/>
                          </a:ln>
                          <a:solidFill>
                            <a:srgbClr val="FF0000"/>
                          </a:solidFill>
                          <a:effectLst/>
                          <a:latin typeface="Verdana" charset="0"/>
                          <a:ea typeface="ＭＳ Ｐゴシック" charset="0"/>
                          <a:cs typeface="Arial" charset="0"/>
                        </a:rPr>
                        <a:t>the reader would want to know what it is and read on</a:t>
                      </a:r>
                      <a:r>
                        <a:rPr kumimoji="0" lang="en-GB" sz="1800" b="0" i="0" u="none" strike="noStrike" cap="none" normalizeH="0" baseline="0" dirty="0">
                          <a:ln>
                            <a:noFill/>
                          </a:ln>
                          <a:solidFill>
                            <a:srgbClr val="000000"/>
                          </a:solidFill>
                          <a:effectLst/>
                          <a:latin typeface="Verdana" charset="0"/>
                          <a:ea typeface="ＭＳ Ｐゴシック" charset="0"/>
                          <a:cs typeface="Arial" charset="0"/>
                        </a:rPr>
                        <a:t>. Throughout this extract two policemen enter the scene wanting to examine anything suspicious. They all sat in the chamber where the body lay.</a:t>
                      </a:r>
                      <a:r>
                        <a:rPr kumimoji="0" lang="ja-JP" altLang="en-GB" sz="1800" b="0" i="0" u="none" strike="noStrike" cap="none" normalizeH="0" baseline="0" dirty="0">
                          <a:ln>
                            <a:noFill/>
                          </a:ln>
                          <a:solidFill>
                            <a:srgbClr val="000000"/>
                          </a:solidFill>
                          <a:effectLst/>
                          <a:latin typeface="Verdana" charset="0"/>
                          <a:ea typeface="ＭＳ Ｐゴシック" charset="0"/>
                          <a:cs typeface="Arial" charset="0"/>
                        </a:rPr>
                        <a:t>’</a:t>
                      </a:r>
                      <a:endParaRPr kumimoji="0" lang="en-GB" sz="1800" b="0" i="0" u="none" strike="noStrike" cap="none" normalizeH="0" baseline="0" dirty="0">
                        <a:ln>
                          <a:noFill/>
                        </a:ln>
                        <a:solidFill>
                          <a:srgbClr val="000000"/>
                        </a:solidFill>
                        <a:effectLst/>
                        <a:latin typeface="Verdana" charset="0"/>
                        <a:ea typeface="ＭＳ Ｐゴシック" charset="0"/>
                        <a:cs typeface="Arial" charset="0"/>
                      </a:endParaRPr>
                    </a:p>
                  </a:txBody>
                  <a:tcPr marL="91433" marR="914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r>
            </a:tbl>
          </a:graphicData>
        </a:graphic>
      </p:graphicFrame>
    </p:spTree>
    <p:extLst>
      <p:ext uri="{BB962C8B-B14F-4D97-AF65-F5344CB8AC3E}">
        <p14:creationId xmlns:p14="http://schemas.microsoft.com/office/powerpoint/2010/main" val="36880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899592" y="274638"/>
            <a:ext cx="7787208" cy="8509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a:solidFill>
                  <a:srgbClr val="3D7D6B"/>
                </a:solidFill>
                <a:latin typeface="Verdana" charset="0"/>
                <a:cs typeface="Arial" charset="0"/>
              </a:rPr>
              <a:t>Assessing the level of </a:t>
            </a:r>
            <a:r>
              <a:rPr lang="en-GB" sz="3200" b="1" dirty="0" smtClean="0">
                <a:solidFill>
                  <a:srgbClr val="3D7D6B"/>
                </a:solidFill>
                <a:latin typeface="Verdana" charset="0"/>
                <a:cs typeface="Arial" charset="0"/>
              </a:rPr>
              <a:t>opinion</a:t>
            </a:r>
            <a:endParaRPr lang="en-GB" sz="3200" b="1" dirty="0">
              <a:solidFill>
                <a:srgbClr val="3D7D6B"/>
              </a:solidFill>
              <a:latin typeface="Verdana" charset="0"/>
              <a:cs typeface="Arial" charset="0"/>
            </a:endParaRPr>
          </a:p>
        </p:txBody>
      </p:sp>
      <p:sp>
        <p:nvSpPr>
          <p:cNvPr id="72707" name="Content Placeholder 5"/>
          <p:cNvSpPr>
            <a:spLocks noGrp="1"/>
          </p:cNvSpPr>
          <p:nvPr>
            <p:ph type="body" idx="1"/>
          </p:nvPr>
        </p:nvSpPr>
        <p:spPr bwMode="auto">
          <a:xfrm>
            <a:off x="457200" y="1125538"/>
            <a:ext cx="8229600" cy="50006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Verdana" charset="0"/>
              <a:buNone/>
            </a:pPr>
            <a:endParaRPr lang="en-GB" b="1">
              <a:latin typeface="Verdana" charset="0"/>
              <a:cs typeface="Arial" charset="0"/>
            </a:endParaRPr>
          </a:p>
          <a:p>
            <a:pPr algn="ctr">
              <a:buFont typeface="Verdana" charset="0"/>
              <a:buNone/>
            </a:pPr>
            <a:endParaRPr lang="en-GB" b="1">
              <a:latin typeface="Verdana" charset="0"/>
              <a:cs typeface="Arial" charset="0"/>
            </a:endParaRPr>
          </a:p>
        </p:txBody>
      </p:sp>
      <p:graphicFrame>
        <p:nvGraphicFramePr>
          <p:cNvPr id="7" name="Table 6"/>
          <p:cNvGraphicFramePr>
            <a:graphicFrameLocks noGrp="1"/>
          </p:cNvGraphicFramePr>
          <p:nvPr/>
        </p:nvGraphicFramePr>
        <p:xfrm>
          <a:off x="323850" y="1412875"/>
          <a:ext cx="8496300" cy="4537075"/>
        </p:xfrm>
        <a:graphic>
          <a:graphicData uri="http://schemas.openxmlformats.org/drawingml/2006/table">
            <a:tbl>
              <a:tblPr/>
              <a:tblGrid>
                <a:gridCol w="2663825"/>
                <a:gridCol w="5832475"/>
              </a:tblGrid>
              <a:tr h="850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Verdana" charset="0"/>
                          <a:ea typeface="ＭＳ Ｐゴシック" charset="0"/>
                          <a:cs typeface="Arial" charset="0"/>
                        </a:rPr>
                        <a:t>Level</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Verdana" charset="0"/>
                          <a:ea typeface="ＭＳ Ｐゴシック" charset="0"/>
                          <a:cs typeface="Arial" charset="0"/>
                        </a:rPr>
                        <a:t>Example</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86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Verdana" charset="0"/>
                          <a:ea typeface="ＭＳ Ｐゴシック" charset="0"/>
                          <a:cs typeface="Arial" charset="0"/>
                        </a:rPr>
                        <a:t>4: Well-informed and developed critical judgement</a:t>
                      </a: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800" b="0" i="0" u="none" strike="noStrike" cap="none" normalizeH="0" baseline="0" dirty="0">
                          <a:ln>
                            <a:noFill/>
                          </a:ln>
                          <a:solidFill>
                            <a:srgbClr val="000000"/>
                          </a:solidFill>
                          <a:effectLst/>
                          <a:latin typeface="Verdana" charset="0"/>
                          <a:ea typeface="ＭＳ Ｐゴシック" charset="0"/>
                          <a:cs typeface="Arial" charset="0"/>
                        </a:rPr>
                        <a:t>‘</a:t>
                      </a:r>
                      <a:r>
                        <a:rPr kumimoji="0" lang="en-GB" sz="1800" b="0" i="0" u="none" strike="noStrike" cap="none" normalizeH="0" baseline="0" dirty="0">
                          <a:ln>
                            <a:noFill/>
                          </a:ln>
                          <a:solidFill>
                            <a:srgbClr val="000000"/>
                          </a:solidFill>
                          <a:effectLst/>
                          <a:latin typeface="Verdana" charset="0"/>
                          <a:ea typeface="ＭＳ Ｐゴシック" charset="0"/>
                          <a:cs typeface="Arial" charset="0"/>
                        </a:rPr>
                        <a:t>The vocabulary used </a:t>
                      </a:r>
                      <a:r>
                        <a:rPr kumimoji="0" lang="en-GB" sz="1800" b="0" i="0" u="none" strike="noStrike" cap="none" normalizeH="0" baseline="0" dirty="0">
                          <a:ln>
                            <a:noFill/>
                          </a:ln>
                          <a:solidFill>
                            <a:srgbClr val="FF0000"/>
                          </a:solidFill>
                          <a:effectLst/>
                          <a:latin typeface="Verdana" charset="0"/>
                          <a:ea typeface="ＭＳ Ｐゴシック" charset="0"/>
                          <a:cs typeface="Arial" charset="0"/>
                        </a:rPr>
                        <a:t>suggests the idea of prizes and winning</a:t>
                      </a:r>
                      <a:r>
                        <a:rPr kumimoji="0" lang="en-GB" sz="1800" b="0" i="0" u="none" strike="noStrike" cap="none" normalizeH="0" baseline="0" dirty="0">
                          <a:ln>
                            <a:noFill/>
                          </a:ln>
                          <a:solidFill>
                            <a:srgbClr val="000000"/>
                          </a:solidFill>
                          <a:effectLst/>
                          <a:latin typeface="Verdana" charset="0"/>
                          <a:ea typeface="ＭＳ Ｐゴシック" charset="0"/>
                          <a:cs typeface="Arial" charset="0"/>
                        </a:rPr>
                        <a:t>, e.g. 'treasure', 'triumph'. The writer makes it seem like the narrator is just </a:t>
                      </a:r>
                      <a:r>
                        <a:rPr kumimoji="0" lang="en-GB" sz="1800" b="0" i="0" u="none" strike="noStrike" cap="none" normalizeH="0" baseline="0" dirty="0">
                          <a:ln>
                            <a:noFill/>
                          </a:ln>
                          <a:solidFill>
                            <a:srgbClr val="FF0000"/>
                          </a:solidFill>
                          <a:effectLst/>
                          <a:latin typeface="Verdana" charset="0"/>
                          <a:ea typeface="ＭＳ Ｐゴシック" charset="0"/>
                          <a:cs typeface="Arial" charset="0"/>
                        </a:rPr>
                        <a:t>playing a game or a sport which comes up as a theme in the piece and helps to build tension</a:t>
                      </a:r>
                      <a:r>
                        <a:rPr kumimoji="0" lang="en-GB" sz="1800" b="0" i="0" u="none" strike="noStrike" cap="none" normalizeH="0" baseline="0" dirty="0">
                          <a:ln>
                            <a:noFill/>
                          </a:ln>
                          <a:solidFill>
                            <a:srgbClr val="000000"/>
                          </a:solidFill>
                          <a:effectLst/>
                          <a:latin typeface="Verdana" charset="0"/>
                          <a:ea typeface="ＭＳ Ｐゴシック" charset="0"/>
                          <a:cs typeface="Arial" charset="0"/>
                        </a:rPr>
                        <a:t>. He thinks he has won. The first four paragraphs </a:t>
                      </a:r>
                      <a:r>
                        <a:rPr kumimoji="0" lang="en-GB" sz="1800" b="0" i="0" u="none" strike="noStrike" cap="none" normalizeH="0" baseline="0" dirty="0">
                          <a:ln>
                            <a:noFill/>
                          </a:ln>
                          <a:solidFill>
                            <a:srgbClr val="FF0000"/>
                          </a:solidFill>
                          <a:effectLst/>
                          <a:latin typeface="Verdana" charset="0"/>
                          <a:ea typeface="ＭＳ Ｐゴシック" charset="0"/>
                          <a:cs typeface="Arial" charset="0"/>
                        </a:rPr>
                        <a:t>make it seem like </a:t>
                      </a:r>
                      <a:r>
                        <a:rPr kumimoji="0" lang="en-GB" sz="1800" b="0" i="0" u="none" strike="noStrike" cap="none" normalizeH="0" baseline="0" dirty="0">
                          <a:ln>
                            <a:noFill/>
                          </a:ln>
                          <a:solidFill>
                            <a:srgbClr val="000000"/>
                          </a:solidFill>
                          <a:effectLst/>
                          <a:latin typeface="Verdana" charset="0"/>
                          <a:ea typeface="ＭＳ Ｐゴシック" charset="0"/>
                          <a:cs typeface="Arial" charset="0"/>
                        </a:rPr>
                        <a:t>everything is just covering up like the narrator planned. The last paragraph where he is caught </a:t>
                      </a:r>
                      <a:r>
                        <a:rPr kumimoji="0" lang="en-GB" sz="1800" b="0" i="0" u="none" strike="noStrike" cap="none" normalizeH="0" baseline="0" dirty="0">
                          <a:ln>
                            <a:noFill/>
                          </a:ln>
                          <a:solidFill>
                            <a:srgbClr val="FF0000"/>
                          </a:solidFill>
                          <a:effectLst/>
                          <a:latin typeface="Verdana" charset="0"/>
                          <a:ea typeface="ＭＳ Ｐゴシック" charset="0"/>
                          <a:cs typeface="Arial" charset="0"/>
                        </a:rPr>
                        <a:t>doesn't have much of a transition from previous paragraphs</a:t>
                      </a:r>
                      <a:r>
                        <a:rPr kumimoji="0" lang="en-GB" sz="1800" b="0" i="0" u="none" strike="noStrike" cap="none" normalizeH="0" baseline="0" dirty="0">
                          <a:ln>
                            <a:noFill/>
                          </a:ln>
                          <a:solidFill>
                            <a:srgbClr val="000000"/>
                          </a:solidFill>
                          <a:effectLst/>
                          <a:latin typeface="Verdana" charset="0"/>
                          <a:ea typeface="ＭＳ Ｐゴシック" charset="0"/>
                          <a:cs typeface="Arial" charset="0"/>
                        </a:rPr>
                        <a:t>. The small </a:t>
                      </a:r>
                      <a:r>
                        <a:rPr kumimoji="0" lang="en-GB" sz="1800" b="0" i="0" u="none" strike="noStrike" cap="none" normalizeH="0" baseline="0" dirty="0">
                          <a:ln>
                            <a:noFill/>
                          </a:ln>
                          <a:solidFill>
                            <a:srgbClr val="FF0000"/>
                          </a:solidFill>
                          <a:effectLst/>
                          <a:latin typeface="Verdana" charset="0"/>
                          <a:ea typeface="ＭＳ Ｐゴシック" charset="0"/>
                          <a:cs typeface="Arial" charset="0"/>
                        </a:rPr>
                        <a:t>amount of transition then leads you to a burst of tension</a:t>
                      </a:r>
                      <a:r>
                        <a:rPr kumimoji="0" lang="en-GB" sz="1800" b="0" i="0" u="none" strike="noStrike" cap="none" normalizeH="0" baseline="0" dirty="0">
                          <a:ln>
                            <a:noFill/>
                          </a:ln>
                          <a:solidFill>
                            <a:srgbClr val="000000"/>
                          </a:solidFill>
                          <a:effectLst/>
                          <a:latin typeface="Verdana" charset="0"/>
                          <a:ea typeface="ＭＳ Ｐゴシック" charset="0"/>
                          <a:cs typeface="Arial" charset="0"/>
                        </a:rPr>
                        <a:t>. The game is over.</a:t>
                      </a:r>
                      <a:r>
                        <a:rPr kumimoji="0" lang="ja-JP" altLang="en-GB" sz="1800" b="0" i="0" u="none" strike="noStrike" cap="none" normalizeH="0" baseline="0" dirty="0">
                          <a:ln>
                            <a:noFill/>
                          </a:ln>
                          <a:solidFill>
                            <a:srgbClr val="000000"/>
                          </a:solidFill>
                          <a:effectLst/>
                          <a:latin typeface="Verdana" charset="0"/>
                          <a:ea typeface="ＭＳ Ｐゴシック" charset="0"/>
                          <a:cs typeface="Arial" charset="0"/>
                        </a:rPr>
                        <a:t>’</a:t>
                      </a:r>
                      <a:endParaRPr kumimoji="0" lang="en-GB" sz="1800" b="0" i="0" u="none" strike="noStrike" cap="none" normalizeH="0" baseline="0" dirty="0">
                        <a:ln>
                          <a:noFill/>
                        </a:ln>
                        <a:solidFill>
                          <a:srgbClr val="000000"/>
                        </a:solidFill>
                        <a:effectLst/>
                        <a:latin typeface="Verdana" charset="0"/>
                        <a:ea typeface="ＭＳ Ｐゴシック" charset="0"/>
                        <a:cs typeface="Arial" charset="0"/>
                      </a:endParaRPr>
                    </a:p>
                  </a:txBody>
                  <a:tcPr marL="91433" marR="9143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r>
            </a:tbl>
          </a:graphicData>
        </a:graphic>
      </p:graphicFrame>
    </p:spTree>
    <p:extLst>
      <p:ext uri="{BB962C8B-B14F-4D97-AF65-F5344CB8AC3E}">
        <p14:creationId xmlns:p14="http://schemas.microsoft.com/office/powerpoint/2010/main" val="3739538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xfrm>
            <a:off x="899592" y="404664"/>
            <a:ext cx="7941568" cy="849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a:solidFill>
                  <a:srgbClr val="3D7D6B"/>
                </a:solidFill>
                <a:latin typeface="Verdana" charset="0"/>
                <a:cs typeface="Arial" charset="0"/>
              </a:rPr>
              <a:t>Assessing the level of </a:t>
            </a:r>
            <a:r>
              <a:rPr lang="en-GB" sz="3200" b="1" dirty="0" smtClean="0">
                <a:solidFill>
                  <a:srgbClr val="3D7D6B"/>
                </a:solidFill>
                <a:latin typeface="Verdana" charset="0"/>
                <a:cs typeface="Arial" charset="0"/>
              </a:rPr>
              <a:t>opinion</a:t>
            </a:r>
            <a:endParaRPr lang="en-GB" sz="3200" b="1" dirty="0">
              <a:solidFill>
                <a:srgbClr val="3D7D6B"/>
              </a:solidFill>
              <a:latin typeface="Verdana" charset="0"/>
              <a:cs typeface="Arial" charset="0"/>
            </a:endParaRPr>
          </a:p>
        </p:txBody>
      </p:sp>
      <p:sp>
        <p:nvSpPr>
          <p:cNvPr id="74755" name="Content Placeholder 5"/>
          <p:cNvSpPr>
            <a:spLocks noGrp="1"/>
          </p:cNvSpPr>
          <p:nvPr>
            <p:ph type="body" idx="1"/>
          </p:nvPr>
        </p:nvSpPr>
        <p:spPr bwMode="auto">
          <a:xfrm>
            <a:off x="457200" y="1125538"/>
            <a:ext cx="8229600" cy="50006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Verdana" charset="0"/>
              <a:buNone/>
            </a:pPr>
            <a:endParaRPr lang="en-GB" b="1">
              <a:latin typeface="Verdana" charset="0"/>
              <a:cs typeface="Arial" charset="0"/>
            </a:endParaRPr>
          </a:p>
          <a:p>
            <a:pPr algn="ctr">
              <a:buFont typeface="Verdana" charset="0"/>
              <a:buNone/>
            </a:pPr>
            <a:endParaRPr lang="en-GB" b="1">
              <a:latin typeface="Verdana" charset="0"/>
              <a:cs typeface="Arial" charset="0"/>
            </a:endParaRPr>
          </a:p>
        </p:txBody>
      </p:sp>
      <p:graphicFrame>
        <p:nvGraphicFramePr>
          <p:cNvPr id="7" name="Table 6"/>
          <p:cNvGraphicFramePr>
            <a:graphicFrameLocks noGrp="1"/>
          </p:cNvGraphicFramePr>
          <p:nvPr/>
        </p:nvGraphicFramePr>
        <p:xfrm>
          <a:off x="250825" y="1268413"/>
          <a:ext cx="8712200" cy="4986338"/>
        </p:xfrm>
        <a:graphic>
          <a:graphicData uri="http://schemas.openxmlformats.org/drawingml/2006/table">
            <a:tbl>
              <a:tblPr/>
              <a:tblGrid>
                <a:gridCol w="2519363"/>
                <a:gridCol w="6192837"/>
              </a:tblGrid>
              <a:tr h="779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Verdana" charset="0"/>
                          <a:ea typeface="ＭＳ Ｐゴシック" charset="0"/>
                          <a:cs typeface="Arial" charset="0"/>
                        </a:rPr>
                        <a:t>Level</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Verdana" charset="0"/>
                          <a:ea typeface="ＭＳ Ｐゴシック" charset="0"/>
                          <a:cs typeface="Arial" charset="0"/>
                        </a:rPr>
                        <a:t>Example</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0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Verdana" charset="0"/>
                          <a:ea typeface="ＭＳ Ｐゴシック" charset="0"/>
                          <a:cs typeface="Arial" charset="0"/>
                        </a:rPr>
                        <a:t>5: Sustained and detached critical overview </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GB" sz="1800" b="0" i="0" u="none" strike="noStrike" cap="none" normalizeH="0" baseline="0">
                          <a:ln>
                            <a:noFill/>
                          </a:ln>
                          <a:solidFill>
                            <a:srgbClr val="000000"/>
                          </a:solidFill>
                          <a:effectLst/>
                          <a:latin typeface="Verdana" charset="0"/>
                          <a:ea typeface="ＭＳ Ｐゴシック" charset="0"/>
                          <a:cs typeface="Arial" charset="0"/>
                        </a:rPr>
                        <a:t>‘</a:t>
                      </a:r>
                      <a:r>
                        <a:rPr kumimoji="0" lang="en-GB" sz="1800" b="0" i="0" u="none" strike="noStrike" cap="none" normalizeH="0" baseline="0">
                          <a:ln>
                            <a:noFill/>
                          </a:ln>
                          <a:solidFill>
                            <a:srgbClr val="000000"/>
                          </a:solidFill>
                          <a:effectLst/>
                          <a:latin typeface="Verdana" charset="0"/>
                          <a:ea typeface="ＭＳ Ｐゴシック" charset="0"/>
                          <a:cs typeface="Arial" charset="0"/>
                        </a:rPr>
                        <a:t>The theme of the extract is hiding a secret and the guilt that this can lead to. Because of this </a:t>
                      </a:r>
                      <a:r>
                        <a:rPr kumimoji="0" lang="en-GB" sz="1800" b="0" i="0" u="none" strike="noStrike" cap="none" normalizeH="0" baseline="0">
                          <a:ln>
                            <a:noFill/>
                          </a:ln>
                          <a:solidFill>
                            <a:srgbClr val="FF0000"/>
                          </a:solidFill>
                          <a:effectLst/>
                          <a:latin typeface="Verdana" charset="0"/>
                          <a:ea typeface="ＭＳ Ｐゴシック" charset="0"/>
                          <a:cs typeface="Arial" charset="0"/>
                        </a:rPr>
                        <a:t>the tension is developed through the piece, and very quickly builds up in a short space of time</a:t>
                      </a:r>
                      <a:r>
                        <a:rPr kumimoji="0" lang="en-GB" sz="1800" b="0" i="0" u="none" strike="noStrike" cap="none" normalizeH="0" baseline="0">
                          <a:ln>
                            <a:noFill/>
                          </a:ln>
                          <a:solidFill>
                            <a:srgbClr val="000000"/>
                          </a:solidFill>
                          <a:effectLst/>
                          <a:latin typeface="Verdana" charset="0"/>
                          <a:ea typeface="ＭＳ Ｐゴシック" charset="0"/>
                          <a:cs typeface="Arial" charset="0"/>
                        </a:rPr>
                        <a:t>. Since the </a:t>
                      </a:r>
                      <a:r>
                        <a:rPr kumimoji="0" lang="en-GB" sz="1800" b="0" i="0" u="none" strike="noStrike" cap="none" normalizeH="0" baseline="0">
                          <a:ln>
                            <a:noFill/>
                          </a:ln>
                          <a:solidFill>
                            <a:srgbClr val="FF0000"/>
                          </a:solidFill>
                          <a:effectLst/>
                          <a:latin typeface="Verdana" charset="0"/>
                          <a:ea typeface="ＭＳ Ｐゴシック" charset="0"/>
                          <a:cs typeface="Arial" charset="0"/>
                        </a:rPr>
                        <a:t>tension is so condensed it has more effect</a:t>
                      </a:r>
                      <a:r>
                        <a:rPr kumimoji="0" lang="en-GB" sz="1800" b="0" i="0" u="none" strike="noStrike" cap="none" normalizeH="0" baseline="0">
                          <a:ln>
                            <a:noFill/>
                          </a:ln>
                          <a:solidFill>
                            <a:srgbClr val="000000"/>
                          </a:solidFill>
                          <a:effectLst/>
                          <a:latin typeface="Verdana" charset="0"/>
                          <a:ea typeface="ＭＳ Ｐゴシック" charset="0"/>
                          <a:cs typeface="Arial" charset="0"/>
                        </a:rPr>
                        <a:t>. The idea of a secret is shown at the start of the extract and </a:t>
                      </a:r>
                      <a:r>
                        <a:rPr kumimoji="0" lang="en-GB" sz="1800" b="0" i="0" u="none" strike="noStrike" cap="none" normalizeH="0" baseline="0">
                          <a:ln>
                            <a:noFill/>
                          </a:ln>
                          <a:solidFill>
                            <a:srgbClr val="FF0000"/>
                          </a:solidFill>
                          <a:effectLst/>
                          <a:latin typeface="Verdana" charset="0"/>
                          <a:ea typeface="ＭＳ Ｐゴシック" charset="0"/>
                          <a:cs typeface="Arial" charset="0"/>
                        </a:rPr>
                        <a:t>the way that this is described </a:t>
                      </a:r>
                      <a:r>
                        <a:rPr kumimoji="0" lang="en-GB" sz="1800" b="0" i="0" u="none" strike="noStrike" cap="none" normalizeH="0" baseline="0">
                          <a:ln>
                            <a:noFill/>
                          </a:ln>
                          <a:solidFill>
                            <a:srgbClr val="000000"/>
                          </a:solidFill>
                          <a:effectLst/>
                          <a:latin typeface="Verdana" charset="0"/>
                          <a:ea typeface="ＭＳ Ｐゴシック" charset="0"/>
                          <a:cs typeface="Arial" charset="0"/>
                        </a:rPr>
                        <a:t>by the writer develops tension. The language used avoids description of whatever is being hidden, and </a:t>
                      </a:r>
                      <a:r>
                        <a:rPr kumimoji="0" lang="en-GB" sz="1800" b="0" i="0" u="none" strike="noStrike" cap="none" normalizeH="0" baseline="0">
                          <a:ln>
                            <a:noFill/>
                          </a:ln>
                          <a:solidFill>
                            <a:srgbClr val="FF0000"/>
                          </a:solidFill>
                          <a:effectLst/>
                          <a:latin typeface="Verdana" charset="0"/>
                          <a:ea typeface="ＭＳ Ｐゴシック" charset="0"/>
                          <a:cs typeface="Arial" charset="0"/>
                        </a:rPr>
                        <a:t>because of this the reader feels a sense of intrigue initially</a:t>
                      </a:r>
                      <a:r>
                        <a:rPr kumimoji="0" lang="en-GB" sz="1800" b="0" i="0" u="none" strike="noStrike" cap="none" normalizeH="0" baseline="0">
                          <a:ln>
                            <a:noFill/>
                          </a:ln>
                          <a:solidFill>
                            <a:srgbClr val="000000"/>
                          </a:solidFill>
                          <a:effectLst/>
                          <a:latin typeface="Verdana" charset="0"/>
                          <a:ea typeface="ＭＳ Ｐゴシック" charset="0"/>
                          <a:cs typeface="Arial" charset="0"/>
                        </a:rPr>
                        <a:t>. He writes 'deposited all between the scantlings', but </a:t>
                      </a:r>
                      <a:r>
                        <a:rPr kumimoji="0" lang="en-GB" sz="1800" b="0" i="0" u="none" strike="noStrike" cap="none" normalizeH="0" baseline="0">
                          <a:ln>
                            <a:noFill/>
                          </a:ln>
                          <a:solidFill>
                            <a:srgbClr val="FF0000"/>
                          </a:solidFill>
                          <a:effectLst/>
                          <a:latin typeface="Verdana" charset="0"/>
                          <a:ea typeface="ＭＳ Ｐゴシック" charset="0"/>
                          <a:cs typeface="Arial" charset="0"/>
                        </a:rPr>
                        <a:t>'all' is not specific</a:t>
                      </a:r>
                      <a:r>
                        <a:rPr kumimoji="0" lang="en-GB" sz="1800" b="0" i="0" u="none" strike="noStrike" cap="none" normalizeH="0" baseline="0">
                          <a:ln>
                            <a:noFill/>
                          </a:ln>
                          <a:solidFill>
                            <a:srgbClr val="000000"/>
                          </a:solidFill>
                          <a:effectLst/>
                          <a:latin typeface="Verdana" charset="0"/>
                          <a:ea typeface="ＭＳ Ｐゴシック" charset="0"/>
                          <a:cs typeface="Arial" charset="0"/>
                        </a:rPr>
                        <a:t>. The use of the </a:t>
                      </a:r>
                      <a:r>
                        <a:rPr kumimoji="0" lang="en-GB" sz="1800" b="0" i="0" u="none" strike="noStrike" cap="none" normalizeH="0" baseline="0">
                          <a:ln>
                            <a:noFill/>
                          </a:ln>
                          <a:solidFill>
                            <a:srgbClr val="FF0000"/>
                          </a:solidFill>
                          <a:effectLst/>
                          <a:latin typeface="Verdana" charset="0"/>
                          <a:ea typeface="ＭＳ Ｐゴシック" charset="0"/>
                          <a:cs typeface="Arial" charset="0"/>
                        </a:rPr>
                        <a:t>narrator's reflection on how well he has done to hide the item moves the reader from intrigue to concern</a:t>
                      </a:r>
                      <a:r>
                        <a:rPr kumimoji="0" lang="en-GB" sz="1800" b="0" i="0" u="none" strike="noStrike" cap="none" normalizeH="0" baseline="0">
                          <a:ln>
                            <a:noFill/>
                          </a:ln>
                          <a:solidFill>
                            <a:srgbClr val="000000"/>
                          </a:solidFill>
                          <a:effectLst/>
                          <a:latin typeface="Verdana" charset="0"/>
                          <a:ea typeface="ＭＳ Ｐゴシック" charset="0"/>
                          <a:cs typeface="Arial" charset="0"/>
                        </a:rPr>
                        <a:t>.</a:t>
                      </a:r>
                      <a:r>
                        <a:rPr kumimoji="0" lang="ja-JP" altLang="en-GB" sz="1800" b="0" i="0" u="none" strike="noStrike" cap="none" normalizeH="0" baseline="0">
                          <a:ln>
                            <a:noFill/>
                          </a:ln>
                          <a:solidFill>
                            <a:srgbClr val="000000"/>
                          </a:solidFill>
                          <a:effectLst/>
                          <a:latin typeface="Verdana" charset="0"/>
                          <a:ea typeface="ＭＳ Ｐゴシック" charset="0"/>
                          <a:cs typeface="Arial" charset="0"/>
                        </a:rPr>
                        <a:t>’</a:t>
                      </a:r>
                      <a:endParaRPr kumimoji="0" lang="en-GB" sz="1800" b="0" i="0" u="none" strike="noStrike" cap="none" normalizeH="0" baseline="0">
                        <a:ln>
                          <a:noFill/>
                        </a:ln>
                        <a:solidFill>
                          <a:srgbClr val="000000"/>
                        </a:solidFill>
                        <a:effectLst/>
                        <a:latin typeface="Verdana" charset="0"/>
                        <a:ea typeface="ＭＳ Ｐゴシック" charset="0"/>
                        <a:cs typeface="Arial" charset="0"/>
                      </a:endParaRP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r>
            </a:tbl>
          </a:graphicData>
        </a:graphic>
      </p:graphicFrame>
    </p:spTree>
    <p:extLst>
      <p:ext uri="{BB962C8B-B14F-4D97-AF65-F5344CB8AC3E}">
        <p14:creationId xmlns:p14="http://schemas.microsoft.com/office/powerpoint/2010/main" val="393319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914400" y="548680"/>
            <a:ext cx="8229600" cy="72037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200" b="1" dirty="0">
                <a:solidFill>
                  <a:srgbClr val="3D7D6B"/>
                </a:solidFill>
                <a:latin typeface="Verdana" charset="0"/>
                <a:cs typeface="Arial" charset="0"/>
              </a:rPr>
              <a:t>Evaluative language</a:t>
            </a:r>
          </a:p>
        </p:txBody>
      </p:sp>
      <p:sp>
        <p:nvSpPr>
          <p:cNvPr id="76803" name="Content Placeholder 3"/>
          <p:cNvSpPr>
            <a:spLocks noGrp="1"/>
          </p:cNvSpPr>
          <p:nvPr>
            <p:ph type="body" idx="1"/>
          </p:nvPr>
        </p:nvSpPr>
        <p:spPr bwMode="auto">
          <a:xfrm>
            <a:off x="457200" y="1341438"/>
            <a:ext cx="8229600" cy="47847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dirty="0">
                <a:latin typeface="Verdana" charset="0"/>
                <a:cs typeface="Arial" charset="0"/>
              </a:rPr>
              <a:t>There is no prescribed examples of language that can be used</a:t>
            </a:r>
          </a:p>
          <a:p>
            <a:endParaRPr lang="en-GB" sz="3200" dirty="0" smtClean="0">
              <a:latin typeface="Verdana" charset="0"/>
              <a:cs typeface="Arial" charset="0"/>
            </a:endParaRPr>
          </a:p>
          <a:p>
            <a:r>
              <a:rPr lang="en-GB" sz="3200" dirty="0" smtClean="0">
                <a:latin typeface="Verdana" charset="0"/>
                <a:cs typeface="Arial" charset="0"/>
              </a:rPr>
              <a:t>There </a:t>
            </a:r>
            <a:r>
              <a:rPr lang="en-GB" sz="3200" dirty="0">
                <a:latin typeface="Verdana" charset="0"/>
                <a:cs typeface="Arial" charset="0"/>
              </a:rPr>
              <a:t>should be judgement – think Ofsted!</a:t>
            </a:r>
          </a:p>
        </p:txBody>
      </p:sp>
    </p:spTree>
    <p:extLst>
      <p:ext uri="{BB962C8B-B14F-4D97-AF65-F5344CB8AC3E}">
        <p14:creationId xmlns:p14="http://schemas.microsoft.com/office/powerpoint/2010/main" val="3717860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947771" y="404664"/>
            <a:ext cx="8229600" cy="7923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200" b="1" dirty="0">
                <a:solidFill>
                  <a:srgbClr val="3D7D6B"/>
                </a:solidFill>
                <a:latin typeface="Verdana" charset="0"/>
                <a:cs typeface="Arial" charset="0"/>
              </a:rPr>
              <a:t>Evaluative language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54330294"/>
              </p:ext>
            </p:extLst>
          </p:nvPr>
        </p:nvGraphicFramePr>
        <p:xfrm>
          <a:off x="574675" y="836613"/>
          <a:ext cx="8569325" cy="528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004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bwMode="auto">
          <a:xfrm>
            <a:off x="971600" y="260350"/>
            <a:ext cx="7581850" cy="7923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200" b="1" dirty="0">
                <a:solidFill>
                  <a:srgbClr val="3D7D6B"/>
                </a:solidFill>
                <a:latin typeface="Verdana" charset="0"/>
                <a:cs typeface="Arial" charset="0"/>
              </a:rPr>
              <a:t>Evaluative language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806695212"/>
              </p:ext>
            </p:extLst>
          </p:nvPr>
        </p:nvGraphicFramePr>
        <p:xfrm>
          <a:off x="0" y="1125538"/>
          <a:ext cx="8785225"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445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bwMode="auto">
          <a:xfrm>
            <a:off x="935277" y="620688"/>
            <a:ext cx="8229600" cy="72037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200" b="1" dirty="0">
                <a:solidFill>
                  <a:srgbClr val="3D7D6B"/>
                </a:solidFill>
                <a:latin typeface="Verdana" charset="0"/>
                <a:cs typeface="Arial" charset="0"/>
              </a:rPr>
              <a:t>Evaluative language</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859010859"/>
              </p:ext>
            </p:extLst>
          </p:nvPr>
        </p:nvGraphicFramePr>
        <p:xfrm>
          <a:off x="508000" y="1285346"/>
          <a:ext cx="8229600" cy="485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84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386" y="4941887"/>
            <a:ext cx="6192837" cy="1223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600" b="1" i="0" u="none" strike="noStrike" cap="none" baseline="0" dirty="0" smtClean="0">
                <a:solidFill>
                  <a:srgbClr val="3D7D6B"/>
                </a:solidFill>
                <a:latin typeface="Verdana"/>
                <a:ea typeface="Verdana"/>
                <a:cs typeface="Verdana"/>
                <a:sym typeface="Verdana"/>
              </a:rPr>
              <a:t>AO4: Evaluation</a:t>
            </a:r>
            <a:endParaRPr lang="en-US" sz="3600" b="1" i="0" u="none" strike="noStrike" cap="none" baseline="0" dirty="0">
              <a:solidFill>
                <a:srgbClr val="3D7D6B"/>
              </a:solidFill>
              <a:latin typeface="Verdana"/>
              <a:ea typeface="Verdana"/>
              <a:cs typeface="Verdana"/>
              <a:sym typeface="Verdana"/>
            </a:endParaRPr>
          </a:p>
        </p:txBody>
      </p:sp>
      <p:sp>
        <p:nvSpPr>
          <p:cNvPr id="61" name="Shape 61"/>
          <p:cNvSpPr txBox="1"/>
          <p:nvPr/>
        </p:nvSpPr>
        <p:spPr>
          <a:xfrm>
            <a:off x="179386" y="188911"/>
            <a:ext cx="647700" cy="461961"/>
          </a:xfrm>
          <a:prstGeom prst="rect">
            <a:avLst/>
          </a:prstGeom>
          <a:solidFill>
            <a:srgbClr val="F2F2F2"/>
          </a:solidFill>
          <a:ln>
            <a:noFill/>
          </a:ln>
        </p:spPr>
        <p:txBody>
          <a:bodyPr lIns="91425" tIns="45700" rIns="91425" bIns="45700" anchor="t" anchorCtr="0">
            <a:noAutofit/>
          </a:bodyPr>
          <a:lstStyle/>
          <a:p>
            <a:endParaRPr sz="2400"/>
          </a:p>
        </p:txBody>
      </p:sp>
    </p:spTree>
    <p:extLst>
      <p:ext uri="{BB962C8B-B14F-4D97-AF65-F5344CB8AC3E}">
        <p14:creationId xmlns:p14="http://schemas.microsoft.com/office/powerpoint/2010/main" val="1606302128"/>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bwMode="auto">
          <a:xfrm>
            <a:off x="926728" y="548680"/>
            <a:ext cx="8229600" cy="7923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200" b="1" dirty="0">
                <a:solidFill>
                  <a:srgbClr val="3D7D6B"/>
                </a:solidFill>
                <a:latin typeface="Verdana" charset="0"/>
                <a:cs typeface="Arial" charset="0"/>
              </a:rPr>
              <a:t>Using evidence</a:t>
            </a:r>
          </a:p>
        </p:txBody>
      </p:sp>
      <p:sp>
        <p:nvSpPr>
          <p:cNvPr id="84995" name="Content Placeholder 3"/>
          <p:cNvSpPr>
            <a:spLocks noGrp="1"/>
          </p:cNvSpPr>
          <p:nvPr>
            <p:ph type="body" idx="1"/>
          </p:nvPr>
        </p:nvSpPr>
        <p:spPr bwMode="auto">
          <a:xfrm>
            <a:off x="457200" y="1341438"/>
            <a:ext cx="8229600" cy="47847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a:buChar char="•"/>
            </a:pPr>
            <a:r>
              <a:rPr lang="en-GB" sz="2800" dirty="0">
                <a:latin typeface="Verdana" charset="0"/>
                <a:cs typeface="Arial" charset="0"/>
              </a:rPr>
              <a:t>There is no requirement for a set number of references/examples to be offered</a:t>
            </a:r>
          </a:p>
          <a:p>
            <a:pPr marL="457200" indent="-457200">
              <a:buFont typeface="Arial"/>
              <a:buChar char="•"/>
            </a:pPr>
            <a:endParaRPr lang="en-GB" sz="2800" dirty="0">
              <a:latin typeface="Verdana" charset="0"/>
              <a:cs typeface="Arial" charset="0"/>
            </a:endParaRPr>
          </a:p>
          <a:p>
            <a:pPr marL="457200" indent="-457200">
              <a:buFont typeface="Arial"/>
              <a:buChar char="•"/>
            </a:pPr>
            <a:r>
              <a:rPr lang="en-GB" sz="2800" dirty="0">
                <a:latin typeface="Verdana" charset="0"/>
                <a:cs typeface="Arial" charset="0"/>
              </a:rPr>
              <a:t>Textual references and/or direct quotations can be used, but in AO4 students should ONLY use them to inform the evaluation, not to analyse language (this is done in AO2)</a:t>
            </a:r>
          </a:p>
        </p:txBody>
      </p:sp>
    </p:spTree>
    <p:extLst>
      <p:ext uri="{BB962C8B-B14F-4D97-AF65-F5344CB8AC3E}">
        <p14:creationId xmlns:p14="http://schemas.microsoft.com/office/powerpoint/2010/main" val="4022689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386" y="4941887"/>
            <a:ext cx="6192837" cy="1223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600" b="1" i="0" u="none" strike="noStrike" cap="none" baseline="0" dirty="0" smtClean="0">
                <a:solidFill>
                  <a:srgbClr val="3D7D6B"/>
                </a:solidFill>
                <a:latin typeface="Verdana"/>
                <a:ea typeface="Verdana"/>
                <a:cs typeface="Verdana"/>
                <a:sym typeface="Verdana"/>
              </a:rPr>
              <a:t>Spoken Language</a:t>
            </a:r>
            <a:r>
              <a:rPr lang="en-US" sz="3600" b="1" i="0" u="none" strike="noStrike" cap="none" dirty="0" smtClean="0">
                <a:solidFill>
                  <a:srgbClr val="3D7D6B"/>
                </a:solidFill>
                <a:latin typeface="Verdana"/>
                <a:ea typeface="Verdana"/>
                <a:cs typeface="Verdana"/>
                <a:sym typeface="Verdana"/>
              </a:rPr>
              <a:t> Endorsement</a:t>
            </a:r>
            <a:endParaRPr lang="en-US" sz="3600" b="1" i="0" u="none" strike="noStrike" cap="none" baseline="0" dirty="0">
              <a:solidFill>
                <a:srgbClr val="3D7D6B"/>
              </a:solidFill>
              <a:latin typeface="Verdana"/>
              <a:ea typeface="Verdana"/>
              <a:cs typeface="Verdana"/>
              <a:sym typeface="Verdana"/>
            </a:endParaRPr>
          </a:p>
        </p:txBody>
      </p:sp>
      <p:sp>
        <p:nvSpPr>
          <p:cNvPr id="61" name="Shape 61"/>
          <p:cNvSpPr txBox="1"/>
          <p:nvPr/>
        </p:nvSpPr>
        <p:spPr>
          <a:xfrm>
            <a:off x="179386" y="188911"/>
            <a:ext cx="647700" cy="461961"/>
          </a:xfrm>
          <a:prstGeom prst="rect">
            <a:avLst/>
          </a:prstGeom>
          <a:solidFill>
            <a:srgbClr val="F2F2F2"/>
          </a:solidFill>
          <a:ln>
            <a:noFill/>
          </a:ln>
        </p:spPr>
        <p:txBody>
          <a:bodyPr lIns="91425" tIns="45700" rIns="91425" bIns="45700" anchor="t" anchorCtr="0">
            <a:noAutofit/>
          </a:bodyPr>
          <a:lstStyle/>
          <a:p>
            <a:endParaRPr sz="2400"/>
          </a:p>
        </p:txBody>
      </p:sp>
    </p:spTree>
    <p:extLst>
      <p:ext uri="{BB962C8B-B14F-4D97-AF65-F5344CB8AC3E}">
        <p14:creationId xmlns:p14="http://schemas.microsoft.com/office/powerpoint/2010/main" val="441285091"/>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1043608" y="476672"/>
            <a:ext cx="7127875" cy="647700"/>
          </a:xfrm>
          <a:prstGeom prst="rect">
            <a:avLst/>
          </a:prstGeom>
          <a:noFill/>
          <a:ln>
            <a:noFill/>
          </a:ln>
        </p:spPr>
        <p:txBody>
          <a:bodyPr lIns="0" tIns="0" rIns="0" bIns="0" anchor="t" anchorCtr="0">
            <a:noAutofit/>
          </a:bodyPr>
          <a:lstStyle/>
          <a:p>
            <a:pPr lvl="0">
              <a:buClr>
                <a:srgbClr val="3D7D6B"/>
              </a:buClr>
              <a:buSzPct val="25000"/>
            </a:pPr>
            <a:r>
              <a:rPr lang="en-GB" sz="3200" b="1" dirty="0" smtClean="0">
                <a:solidFill>
                  <a:srgbClr val="3D7D6B"/>
                </a:solidFill>
                <a:latin typeface="Verdana" panose="020B0604030504040204" pitchFamily="34" charset="0"/>
                <a:ea typeface="Verdana" panose="020B0604030504040204" pitchFamily="34" charset="0"/>
                <a:cs typeface="Verdana" panose="020B0604030504040204" pitchFamily="34" charset="0"/>
              </a:rPr>
              <a:t>3 </a:t>
            </a:r>
            <a:r>
              <a:rPr lang="en-GB" sz="3200" b="1" dirty="0">
                <a:solidFill>
                  <a:srgbClr val="3D7D6B"/>
                </a:solidFill>
                <a:latin typeface="Verdana" panose="020B0604030504040204" pitchFamily="34" charset="0"/>
                <a:ea typeface="Verdana" panose="020B0604030504040204" pitchFamily="34" charset="0"/>
                <a:cs typeface="Verdana" panose="020B0604030504040204" pitchFamily="34" charset="0"/>
              </a:rPr>
              <a:t>Key Aspects of a Speech Event:</a:t>
            </a:r>
            <a:r>
              <a:rPr lang="en-GB" sz="3200" b="1" dirty="0">
                <a:latin typeface="Verdana" panose="020B0604030504040204" pitchFamily="34" charset="0"/>
                <a:ea typeface="Verdana" panose="020B0604030504040204" pitchFamily="34" charset="0"/>
                <a:cs typeface="Verdana" panose="020B0604030504040204" pitchFamily="34" charset="0"/>
              </a:rPr>
              <a:t/>
            </a:r>
            <a:br>
              <a:rPr lang="en-GB" sz="3200" b="1" dirty="0">
                <a:latin typeface="Verdana" panose="020B0604030504040204" pitchFamily="34" charset="0"/>
                <a:ea typeface="Verdana" panose="020B0604030504040204" pitchFamily="34" charset="0"/>
                <a:cs typeface="Verdana" panose="020B0604030504040204" pitchFamily="34" charset="0"/>
              </a:rPr>
            </a:br>
            <a:endParaRPr lang="en-US" sz="3200" b="1" i="0" u="none" strike="noStrike" cap="none" baseline="0" dirty="0">
              <a:solidFill>
                <a:srgbClr val="3D7D6B"/>
              </a:solidFill>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483" name="Shape 483"/>
          <p:cNvSpPr txBox="1">
            <a:spLocks noGrp="1"/>
          </p:cNvSpPr>
          <p:nvPr>
            <p:ph type="body" idx="1"/>
          </p:nvPr>
        </p:nvSpPr>
        <p:spPr>
          <a:xfrm>
            <a:off x="683568" y="1268760"/>
            <a:ext cx="7772400" cy="4322762"/>
          </a:xfrm>
          <a:prstGeom prst="rect">
            <a:avLst/>
          </a:prstGeom>
          <a:noFill/>
          <a:ln>
            <a:noFill/>
          </a:ln>
        </p:spPr>
        <p:txBody>
          <a:bodyPr lIns="91425" tIns="45700" rIns="91425" bIns="45700" anchor="t" anchorCtr="0">
            <a:noAutofit/>
          </a:bodyPr>
          <a:lstStyle/>
          <a:p>
            <a:pPr marR="0" lvl="0" algn="l" rtl="0">
              <a:spcBef>
                <a:spcPts val="0"/>
              </a:spcBef>
            </a:pPr>
            <a:endParaRPr lang="en-GB" sz="2000" i="0" u="none" strike="noStrike" cap="none" baseline="0" dirty="0" smtClean="0">
              <a:latin typeface="Verdana"/>
              <a:ea typeface="Verdana"/>
              <a:cs typeface="Verdana"/>
              <a:sym typeface="Verdana"/>
            </a:endParaRPr>
          </a:p>
          <a:p>
            <a:endParaRPr lang="en-GB" sz="2000" dirty="0">
              <a:solidFill>
                <a:srgbClr val="303159"/>
              </a:solidFill>
              <a:latin typeface="Calibri" charset="0"/>
            </a:endParaRPr>
          </a:p>
          <a:p>
            <a:pPr>
              <a:lnSpc>
                <a:spcPct val="150000"/>
              </a:lnSpc>
              <a:buFontTx/>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  Ideational </a:t>
            </a:r>
            <a:r>
              <a:rPr lang="en-GB" sz="2800" dirty="0">
                <a:latin typeface="Verdana" panose="020B0604030504040204" pitchFamily="34" charset="0"/>
                <a:ea typeface="Verdana" panose="020B0604030504040204" pitchFamily="34" charset="0"/>
                <a:cs typeface="Verdana" panose="020B0604030504040204" pitchFamily="34" charset="0"/>
              </a:rPr>
              <a:t>aspects (what is said)</a:t>
            </a:r>
          </a:p>
          <a:p>
            <a:pPr>
              <a:lnSpc>
                <a:spcPct val="150000"/>
              </a:lnSpc>
              <a:buFontTx/>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  Interpersonal </a:t>
            </a:r>
            <a:r>
              <a:rPr lang="en-GB" sz="2800" dirty="0">
                <a:latin typeface="Verdana" panose="020B0604030504040204" pitchFamily="34" charset="0"/>
                <a:ea typeface="Verdana" panose="020B0604030504040204" pitchFamily="34" charset="0"/>
                <a:cs typeface="Verdana" panose="020B0604030504040204" pitchFamily="34" charset="0"/>
              </a:rPr>
              <a:t>aspects (how it</a:t>
            </a:r>
            <a:r>
              <a:rPr lang="ja-JP" altLang="en-GB" sz="2800" dirty="0">
                <a:latin typeface="Verdana" panose="020B0604030504040204" pitchFamily="34" charset="0"/>
                <a:cs typeface="Verdana" panose="020B0604030504040204" pitchFamily="34" charset="0"/>
              </a:rPr>
              <a:t>’</a:t>
            </a:r>
            <a:r>
              <a:rPr lang="en-GB" sz="2800" dirty="0">
                <a:latin typeface="Verdana" panose="020B0604030504040204" pitchFamily="34" charset="0"/>
                <a:ea typeface="Verdana" panose="020B0604030504040204" pitchFamily="34" charset="0"/>
                <a:cs typeface="Verdana" panose="020B0604030504040204" pitchFamily="34" charset="0"/>
              </a:rPr>
              <a:t>s said)</a:t>
            </a:r>
          </a:p>
          <a:p>
            <a:pPr>
              <a:lnSpc>
                <a:spcPct val="150000"/>
              </a:lnSpc>
              <a:buFontTx/>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  Textual </a:t>
            </a:r>
            <a:r>
              <a:rPr lang="en-GB" sz="2800" dirty="0">
                <a:latin typeface="Verdana" panose="020B0604030504040204" pitchFamily="34" charset="0"/>
                <a:ea typeface="Verdana" panose="020B0604030504040204" pitchFamily="34" charset="0"/>
                <a:cs typeface="Verdana" panose="020B0604030504040204" pitchFamily="34" charset="0"/>
              </a:rPr>
              <a:t>aspects (the form chosen to </a:t>
            </a:r>
            <a:r>
              <a:rPr lang="en-GB" sz="2800" dirty="0" smtClean="0">
                <a:latin typeface="Verdana" panose="020B0604030504040204" pitchFamily="34" charset="0"/>
                <a:ea typeface="Verdana" panose="020B0604030504040204" pitchFamily="34" charset="0"/>
                <a:cs typeface="Verdana" panose="020B0604030504040204" pitchFamily="34" charset="0"/>
              </a:rPr>
              <a:t>  say </a:t>
            </a:r>
            <a:r>
              <a:rPr lang="en-GB" sz="2800" dirty="0">
                <a:latin typeface="Verdana" panose="020B0604030504040204" pitchFamily="34" charset="0"/>
                <a:ea typeface="Verdana" panose="020B0604030504040204" pitchFamily="34" charset="0"/>
                <a:cs typeface="Verdana" panose="020B0604030504040204" pitchFamily="34" charset="0"/>
              </a:rPr>
              <a:t>it)</a:t>
            </a:r>
          </a:p>
          <a:p>
            <a:endParaRPr lang="en-GB" sz="2800" dirty="0">
              <a:latin typeface="Verdana" panose="020B0604030504040204" pitchFamily="34" charset="0"/>
              <a:ea typeface="Verdana" panose="020B0604030504040204" pitchFamily="34" charset="0"/>
              <a:cs typeface="Verdana" panose="020B0604030504040204" pitchFamily="34" charset="0"/>
            </a:endParaRPr>
          </a:p>
          <a:p>
            <a:r>
              <a:rPr lang="en-GB" sz="2800" i="1" dirty="0">
                <a:latin typeface="Verdana" panose="020B0604030504040204" pitchFamily="34" charset="0"/>
                <a:ea typeface="Verdana" panose="020B0604030504040204" pitchFamily="34" charset="0"/>
                <a:cs typeface="Verdana" panose="020B0604030504040204" pitchFamily="34" charset="0"/>
              </a:rPr>
              <a:t>From </a:t>
            </a:r>
            <a:r>
              <a:rPr lang="en-GB" sz="2800" dirty="0">
                <a:latin typeface="Verdana" panose="020B0604030504040204" pitchFamily="34" charset="0"/>
                <a:ea typeface="Verdana" panose="020B0604030504040204" pitchFamily="34" charset="0"/>
                <a:cs typeface="Verdana" panose="020B0604030504040204" pitchFamily="34" charset="0"/>
              </a:rPr>
              <a:t>Wilkinson and </a:t>
            </a:r>
            <a:r>
              <a:rPr lang="en-GB" sz="2800" dirty="0" err="1">
                <a:latin typeface="Verdana" panose="020B0604030504040204" pitchFamily="34" charset="0"/>
                <a:ea typeface="Verdana" panose="020B0604030504040204" pitchFamily="34" charset="0"/>
                <a:cs typeface="Verdana" panose="020B0604030504040204" pitchFamily="34" charset="0"/>
              </a:rPr>
              <a:t>Berrill</a:t>
            </a:r>
            <a:r>
              <a:rPr lang="en-GB" sz="2800" dirty="0">
                <a:latin typeface="Verdana" panose="020B0604030504040204" pitchFamily="34" charset="0"/>
                <a:ea typeface="Verdana" panose="020B0604030504040204" pitchFamily="34" charset="0"/>
                <a:cs typeface="Verdana" panose="020B0604030504040204" pitchFamily="34" charset="0"/>
              </a:rPr>
              <a:t>, drawing on  </a:t>
            </a:r>
            <a:r>
              <a:rPr lang="en-GB" sz="2800" dirty="0" err="1">
                <a:latin typeface="Verdana" panose="020B0604030504040204" pitchFamily="34" charset="0"/>
                <a:ea typeface="Verdana" panose="020B0604030504040204" pitchFamily="34" charset="0"/>
                <a:cs typeface="Verdana" panose="020B0604030504040204" pitchFamily="34" charset="0"/>
              </a:rPr>
              <a:t>M.A.K.Halliday</a:t>
            </a:r>
            <a:r>
              <a:rPr lang="ja-JP" altLang="en-GB" sz="2800" dirty="0">
                <a:latin typeface="Verdana" panose="020B0604030504040204" pitchFamily="34" charset="0"/>
                <a:cs typeface="Verdana" panose="020B0604030504040204" pitchFamily="34" charset="0"/>
              </a:rPr>
              <a:t>’</a:t>
            </a:r>
            <a:r>
              <a:rPr lang="en-GB" sz="2800" dirty="0">
                <a:latin typeface="Verdana" panose="020B0604030504040204" pitchFamily="34" charset="0"/>
                <a:ea typeface="Verdana" panose="020B0604030504040204" pitchFamily="34" charset="0"/>
                <a:cs typeface="Verdana" panose="020B0604030504040204" pitchFamily="34" charset="0"/>
              </a:rPr>
              <a:t>s work</a:t>
            </a:r>
          </a:p>
          <a:p>
            <a:pPr marL="342900" marR="0" lvl="0" indent="-342900" algn="l" rtl="0">
              <a:spcBef>
                <a:spcPts val="0"/>
              </a:spcBef>
              <a:buFont typeface="Arial"/>
              <a:buChar char="•"/>
            </a:pPr>
            <a:endParaRPr sz="2000" i="0" u="none" strike="noStrike" cap="none" baseline="0" dirty="0">
              <a:latin typeface="Verdana"/>
              <a:ea typeface="Verdana"/>
              <a:cs typeface="Verdana"/>
              <a:sym typeface="Verdana"/>
            </a:endParaRPr>
          </a:p>
        </p:txBody>
      </p:sp>
    </p:spTree>
    <p:extLst>
      <p:ext uri="{BB962C8B-B14F-4D97-AF65-F5344CB8AC3E}">
        <p14:creationId xmlns:p14="http://schemas.microsoft.com/office/powerpoint/2010/main" val="1678910901"/>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1043608" y="476672"/>
            <a:ext cx="7127875" cy="6477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i="0" u="none" strike="noStrike" cap="none" baseline="0" dirty="0" smtClean="0">
                <a:solidFill>
                  <a:srgbClr val="3D7D6B"/>
                </a:solidFill>
                <a:latin typeface="Verdana"/>
                <a:ea typeface="Verdana"/>
                <a:cs typeface="Verdana"/>
                <a:sym typeface="Verdana"/>
              </a:rPr>
              <a:t>What is required</a:t>
            </a:r>
            <a:r>
              <a:rPr lang="en-US" sz="3200" b="1" i="0" u="none" strike="noStrike" cap="none" dirty="0" smtClean="0">
                <a:solidFill>
                  <a:srgbClr val="3D7D6B"/>
                </a:solidFill>
                <a:latin typeface="Verdana"/>
                <a:ea typeface="Verdana"/>
                <a:cs typeface="Verdana"/>
                <a:sym typeface="Verdana"/>
              </a:rPr>
              <a:t> for the SLE?</a:t>
            </a:r>
            <a:endParaRPr lang="en-US" sz="3200" b="1" i="0" u="none" strike="noStrike" cap="none" baseline="0" dirty="0">
              <a:solidFill>
                <a:srgbClr val="3D7D6B"/>
              </a:solidFill>
              <a:latin typeface="Verdana"/>
              <a:ea typeface="Verdana"/>
              <a:cs typeface="Verdana"/>
              <a:sym typeface="Verdana"/>
            </a:endParaRPr>
          </a:p>
        </p:txBody>
      </p:sp>
      <p:sp>
        <p:nvSpPr>
          <p:cNvPr id="483" name="Shape 483"/>
          <p:cNvSpPr txBox="1">
            <a:spLocks noGrp="1"/>
          </p:cNvSpPr>
          <p:nvPr>
            <p:ph type="body" idx="1"/>
          </p:nvPr>
        </p:nvSpPr>
        <p:spPr>
          <a:xfrm>
            <a:off x="683568" y="1268760"/>
            <a:ext cx="7772400" cy="4322762"/>
          </a:xfrm>
          <a:prstGeom prst="rect">
            <a:avLst/>
          </a:prstGeom>
          <a:noFill/>
          <a:ln>
            <a:noFill/>
          </a:ln>
        </p:spPr>
        <p:txBody>
          <a:bodyPr lIns="91425" tIns="45700" rIns="91425" bIns="45700" anchor="t" anchorCtr="0">
            <a:noAutofit/>
          </a:bodyPr>
          <a:lstStyle/>
          <a:p>
            <a:pPr marL="342900" marR="0" lvl="0" indent="-342900" algn="l" rtl="0">
              <a:spcBef>
                <a:spcPts val="0"/>
              </a:spcBef>
              <a:buFont typeface="Arial"/>
              <a:buChar char="•"/>
            </a:pPr>
            <a:r>
              <a:rPr lang="en-GB" sz="2000" dirty="0" smtClean="0">
                <a:latin typeface="Verdana"/>
                <a:ea typeface="Verdana"/>
                <a:cs typeface="Verdana"/>
                <a:sym typeface="Verdana"/>
              </a:rPr>
              <a:t>Students are required to complete one task – a formal presentation followed by listening to, and answering, questions</a:t>
            </a:r>
          </a:p>
          <a:p>
            <a:pPr marL="342900" marR="0" lvl="0" indent="-342900" algn="l" rtl="0">
              <a:spcBef>
                <a:spcPts val="0"/>
              </a:spcBef>
              <a:buFont typeface="Arial"/>
              <a:buChar char="•"/>
            </a:pPr>
            <a:endParaRPr lang="en-GB" sz="2000" i="0" u="none" strike="noStrike" cap="none" baseline="0" dirty="0">
              <a:latin typeface="Verdana"/>
              <a:ea typeface="Verdana"/>
              <a:cs typeface="Verdana"/>
              <a:sym typeface="Verdana"/>
            </a:endParaRPr>
          </a:p>
          <a:p>
            <a:pPr marL="342900" marR="0" lvl="0" indent="-342900" algn="l" rtl="0">
              <a:spcBef>
                <a:spcPts val="0"/>
              </a:spcBef>
              <a:buFont typeface="Arial"/>
              <a:buChar char="•"/>
            </a:pPr>
            <a:r>
              <a:rPr lang="en-GB" sz="2000" dirty="0" smtClean="0">
                <a:latin typeface="Verdana"/>
                <a:ea typeface="Verdana"/>
                <a:cs typeface="Verdana"/>
                <a:sym typeface="Verdana"/>
              </a:rPr>
              <a:t>The presentation and questions need to be approximate 10 mins in length</a:t>
            </a:r>
          </a:p>
          <a:p>
            <a:pPr marL="342900" marR="0" lvl="0" indent="-342900" algn="l" rtl="0">
              <a:spcBef>
                <a:spcPts val="0"/>
              </a:spcBef>
              <a:buFont typeface="Arial"/>
              <a:buChar char="•"/>
            </a:pPr>
            <a:endParaRPr lang="en-GB" sz="2000" i="0" u="none" strike="noStrike" cap="none" baseline="0" dirty="0">
              <a:latin typeface="Verdana"/>
              <a:ea typeface="Verdana"/>
              <a:cs typeface="Verdana"/>
              <a:sym typeface="Verdana"/>
            </a:endParaRPr>
          </a:p>
          <a:p>
            <a:pPr marL="342900" marR="0" lvl="0" indent="-342900" algn="l" rtl="0">
              <a:spcBef>
                <a:spcPts val="0"/>
              </a:spcBef>
              <a:buFont typeface="Arial"/>
              <a:buChar char="•"/>
            </a:pPr>
            <a:r>
              <a:rPr lang="en-GB" sz="2000" dirty="0" smtClean="0">
                <a:latin typeface="Verdana"/>
                <a:ea typeface="Verdana"/>
                <a:cs typeface="Verdana"/>
                <a:sym typeface="Verdana"/>
              </a:rPr>
              <a:t>The students are marked using the pass, merit, distinction grids.  Students can be marked as unclassified if they do not complete the task or do not meet the requirement for a pass</a:t>
            </a:r>
          </a:p>
          <a:p>
            <a:pPr marL="342900" marR="0" lvl="0" indent="-342900" algn="l" rtl="0">
              <a:spcBef>
                <a:spcPts val="0"/>
              </a:spcBef>
              <a:buFont typeface="Arial"/>
              <a:buChar char="•"/>
            </a:pPr>
            <a:endParaRPr lang="en-GB" sz="2000" dirty="0">
              <a:latin typeface="Verdana"/>
              <a:ea typeface="Verdana"/>
              <a:cs typeface="Verdana"/>
              <a:sym typeface="Verdana"/>
            </a:endParaRPr>
          </a:p>
          <a:p>
            <a:pPr marL="342900" marR="0" lvl="0" indent="-342900" algn="l" rtl="0">
              <a:spcBef>
                <a:spcPts val="0"/>
              </a:spcBef>
              <a:buFont typeface="Arial"/>
              <a:buChar char="•"/>
            </a:pPr>
            <a:r>
              <a:rPr lang="en-GB" sz="2000" dirty="0" smtClean="0">
                <a:latin typeface="Verdana"/>
                <a:ea typeface="Verdana"/>
                <a:cs typeface="Verdana"/>
                <a:sym typeface="Verdana"/>
              </a:rPr>
              <a:t>The marks are submitted at the end of the course along with a sample of audio-visual recordings of 30 students (if the cohort is over 30).</a:t>
            </a:r>
            <a:endParaRPr lang="en-GB" sz="2000" dirty="0">
              <a:latin typeface="Verdana"/>
              <a:ea typeface="Verdana"/>
              <a:cs typeface="Verdana"/>
              <a:sym typeface="Verdana"/>
            </a:endParaRPr>
          </a:p>
          <a:p>
            <a:pPr marL="342900" marR="0" lvl="0" indent="-342900" algn="l" rtl="0">
              <a:spcBef>
                <a:spcPts val="0"/>
              </a:spcBef>
              <a:buFont typeface="Arial"/>
              <a:buChar char="•"/>
            </a:pPr>
            <a:endParaRPr lang="en-GB" sz="2000" i="0" u="none" strike="noStrike" cap="none" baseline="0" dirty="0" smtClean="0">
              <a:latin typeface="Verdana"/>
              <a:ea typeface="Verdana"/>
              <a:cs typeface="Verdana"/>
              <a:sym typeface="Verdana"/>
            </a:endParaRPr>
          </a:p>
          <a:p>
            <a:pPr marL="342900" marR="0" lvl="0" indent="-342900" algn="l" rtl="0">
              <a:spcBef>
                <a:spcPts val="0"/>
              </a:spcBef>
              <a:buFont typeface="Arial"/>
              <a:buChar char="•"/>
            </a:pPr>
            <a:endParaRPr sz="2000" i="0" u="none" strike="noStrike" cap="none" baseline="0" dirty="0">
              <a:latin typeface="Verdana"/>
              <a:ea typeface="Verdana"/>
              <a:cs typeface="Verdana"/>
              <a:sym typeface="Verdana"/>
            </a:endParaRPr>
          </a:p>
        </p:txBody>
      </p:sp>
    </p:spTree>
    <p:extLst>
      <p:ext uri="{BB962C8B-B14F-4D97-AF65-F5344CB8AC3E}">
        <p14:creationId xmlns:p14="http://schemas.microsoft.com/office/powerpoint/2010/main" val="667779457"/>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1043608" y="476672"/>
            <a:ext cx="7127875" cy="6477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i="0" u="none" strike="noStrike" cap="none" baseline="0" dirty="0" smtClean="0">
                <a:solidFill>
                  <a:srgbClr val="3D7D6B"/>
                </a:solidFill>
                <a:latin typeface="Verdana"/>
                <a:ea typeface="Verdana"/>
                <a:cs typeface="Verdana"/>
                <a:sym typeface="Verdana"/>
              </a:rPr>
              <a:t>Activities</a:t>
            </a:r>
            <a:endParaRPr lang="en-US" sz="3200" b="1" i="0" u="none" strike="noStrike" cap="none" baseline="0" dirty="0">
              <a:solidFill>
                <a:srgbClr val="3D7D6B"/>
              </a:solidFill>
              <a:latin typeface="Verdana"/>
              <a:ea typeface="Verdana"/>
              <a:cs typeface="Verdana"/>
              <a:sym typeface="Verdana"/>
            </a:endParaRPr>
          </a:p>
        </p:txBody>
      </p:sp>
      <p:sp>
        <p:nvSpPr>
          <p:cNvPr id="483" name="Shape 483"/>
          <p:cNvSpPr txBox="1">
            <a:spLocks noGrp="1"/>
          </p:cNvSpPr>
          <p:nvPr>
            <p:ph type="body" idx="1"/>
          </p:nvPr>
        </p:nvSpPr>
        <p:spPr>
          <a:xfrm>
            <a:off x="683568" y="1268760"/>
            <a:ext cx="7772400" cy="4322762"/>
          </a:xfrm>
          <a:prstGeom prst="rect">
            <a:avLst/>
          </a:prstGeom>
          <a:noFill/>
          <a:ln>
            <a:noFill/>
          </a:ln>
        </p:spPr>
        <p:txBody>
          <a:bodyPr lIns="91425" tIns="45700" rIns="91425" bIns="45700" anchor="t" anchorCtr="0">
            <a:noAutofit/>
          </a:bodyPr>
          <a:lstStyle/>
          <a:p>
            <a:pPr marL="342900" marR="0" lvl="0" indent="-342900" algn="l" rtl="0">
              <a:spcBef>
                <a:spcPts val="0"/>
              </a:spcBef>
              <a:buFont typeface="Arial"/>
              <a:buChar char="•"/>
            </a:pPr>
            <a:r>
              <a:rPr lang="en-GB" sz="2000" dirty="0" smtClean="0">
                <a:latin typeface="Verdana"/>
                <a:ea typeface="Verdana"/>
                <a:cs typeface="Verdana"/>
                <a:sym typeface="Verdana"/>
              </a:rPr>
              <a:t>What level would you award </a:t>
            </a:r>
            <a:r>
              <a:rPr lang="en-GB" sz="2000" b="1" dirty="0" err="1" smtClean="0">
                <a:latin typeface="Verdana"/>
                <a:ea typeface="Verdana"/>
                <a:cs typeface="Verdana"/>
                <a:sym typeface="Verdana"/>
              </a:rPr>
              <a:t>Jibreel</a:t>
            </a:r>
            <a:r>
              <a:rPr lang="en-GB" sz="2000" dirty="0" smtClean="0">
                <a:latin typeface="Verdana"/>
                <a:ea typeface="Verdana"/>
                <a:cs typeface="Verdana"/>
                <a:sym typeface="Verdana"/>
              </a:rPr>
              <a:t>?   What were the key strengths of his presentation?  Are there any improvements that could be made?</a:t>
            </a:r>
          </a:p>
          <a:p>
            <a:pPr marL="342900" marR="0" lvl="0" indent="-342900" algn="l" rtl="0">
              <a:spcBef>
                <a:spcPts val="0"/>
              </a:spcBef>
              <a:buFont typeface="Arial"/>
              <a:buChar char="•"/>
            </a:pPr>
            <a:endParaRPr lang="en-GB" sz="2000" i="0" u="none" strike="noStrike" cap="none" baseline="0" dirty="0">
              <a:latin typeface="Verdana"/>
              <a:ea typeface="Verdana"/>
              <a:cs typeface="Verdana"/>
              <a:sym typeface="Verdana"/>
            </a:endParaRPr>
          </a:p>
          <a:p>
            <a:pPr marL="342900" indent="-342900">
              <a:buFont typeface="Arial"/>
              <a:buChar char="•"/>
            </a:pPr>
            <a:r>
              <a:rPr lang="en-GB" sz="2000" dirty="0" smtClean="0">
                <a:latin typeface="Verdana"/>
                <a:ea typeface="Verdana"/>
                <a:cs typeface="Verdana"/>
                <a:sym typeface="Verdana"/>
              </a:rPr>
              <a:t>What level would you award </a:t>
            </a:r>
            <a:r>
              <a:rPr lang="en-GB" sz="2000" b="1" dirty="0" err="1" smtClean="0">
                <a:latin typeface="Verdana"/>
                <a:ea typeface="Verdana"/>
                <a:cs typeface="Verdana"/>
                <a:sym typeface="Verdana"/>
              </a:rPr>
              <a:t>Mofaiza</a:t>
            </a:r>
            <a:r>
              <a:rPr lang="en-GB" sz="2000" b="1" dirty="0" smtClean="0">
                <a:latin typeface="Verdana"/>
                <a:ea typeface="Verdana"/>
                <a:cs typeface="Verdana"/>
                <a:sym typeface="Verdana"/>
              </a:rPr>
              <a:t>?</a:t>
            </a:r>
            <a:r>
              <a:rPr lang="en-GB" sz="2000" dirty="0" smtClean="0">
                <a:latin typeface="Verdana"/>
                <a:ea typeface="Verdana"/>
                <a:cs typeface="Verdana"/>
                <a:sym typeface="Verdana"/>
              </a:rPr>
              <a:t>   </a:t>
            </a:r>
            <a:r>
              <a:rPr lang="en-GB" sz="2000" dirty="0">
                <a:latin typeface="Verdana"/>
                <a:ea typeface="Verdana"/>
                <a:cs typeface="Verdana"/>
                <a:sym typeface="Verdana"/>
              </a:rPr>
              <a:t>What were the key strengths of her presentation?  Are there any improvements that could be made</a:t>
            </a:r>
            <a:r>
              <a:rPr lang="en-GB" sz="2000" dirty="0" smtClean="0">
                <a:latin typeface="Verdana"/>
                <a:ea typeface="Verdana"/>
                <a:cs typeface="Verdana"/>
                <a:sym typeface="Verdana"/>
              </a:rPr>
              <a:t>?</a:t>
            </a:r>
          </a:p>
          <a:p>
            <a:pPr marL="342900" indent="-342900">
              <a:buFont typeface="Arial"/>
              <a:buChar char="•"/>
            </a:pPr>
            <a:endParaRPr lang="en-GB" sz="2000" dirty="0">
              <a:latin typeface="Verdana"/>
              <a:ea typeface="Verdana"/>
              <a:cs typeface="Verdana"/>
              <a:sym typeface="Verdana"/>
            </a:endParaRPr>
          </a:p>
          <a:p>
            <a:pPr marL="342900" indent="-342900">
              <a:buFont typeface="Arial"/>
              <a:buChar char="•"/>
            </a:pPr>
            <a:r>
              <a:rPr lang="en-GB" sz="2000" dirty="0">
                <a:latin typeface="Verdana"/>
                <a:ea typeface="Verdana"/>
                <a:cs typeface="Verdana"/>
                <a:sym typeface="Verdana"/>
              </a:rPr>
              <a:t>What level would you award </a:t>
            </a:r>
            <a:r>
              <a:rPr lang="en-GB" sz="2000" b="1" dirty="0" smtClean="0">
                <a:latin typeface="Verdana"/>
                <a:ea typeface="Verdana"/>
                <a:cs typeface="Verdana"/>
                <a:sym typeface="Verdana"/>
              </a:rPr>
              <a:t>Beth? </a:t>
            </a:r>
            <a:r>
              <a:rPr lang="en-GB" sz="2000" dirty="0" smtClean="0">
                <a:latin typeface="Verdana"/>
                <a:ea typeface="Verdana"/>
                <a:cs typeface="Verdana"/>
                <a:sym typeface="Verdana"/>
              </a:rPr>
              <a:t>  </a:t>
            </a:r>
            <a:r>
              <a:rPr lang="en-GB" sz="2000" dirty="0">
                <a:latin typeface="Verdana"/>
                <a:ea typeface="Verdana"/>
                <a:cs typeface="Verdana"/>
                <a:sym typeface="Verdana"/>
              </a:rPr>
              <a:t>What were the key strengths of her presentation?  Are there any improvements that could be made?</a:t>
            </a:r>
          </a:p>
          <a:p>
            <a:pPr marL="342900" indent="-342900">
              <a:buFont typeface="Arial"/>
              <a:buChar char="•"/>
            </a:pPr>
            <a:endParaRPr lang="en-GB" sz="2000" dirty="0">
              <a:latin typeface="Verdana"/>
              <a:ea typeface="Verdana"/>
              <a:cs typeface="Verdana"/>
              <a:sym typeface="Verdana"/>
            </a:endParaRPr>
          </a:p>
          <a:p>
            <a:pPr marL="342900" marR="0" lvl="0" indent="-342900" algn="l" rtl="0">
              <a:spcBef>
                <a:spcPts val="0"/>
              </a:spcBef>
              <a:buFont typeface="Arial"/>
              <a:buChar char="•"/>
            </a:pPr>
            <a:endParaRPr lang="en-GB" sz="2000" dirty="0" smtClean="0">
              <a:latin typeface="Verdana"/>
              <a:ea typeface="Verdana"/>
              <a:cs typeface="Verdana"/>
              <a:sym typeface="Verdana"/>
            </a:endParaRPr>
          </a:p>
          <a:p>
            <a:pPr marL="342900" marR="0" lvl="0" indent="-342900" algn="l" rtl="0">
              <a:spcBef>
                <a:spcPts val="0"/>
              </a:spcBef>
              <a:buFont typeface="Arial"/>
              <a:buChar char="•"/>
            </a:pPr>
            <a:endParaRPr lang="en-GB" sz="2000" i="0" u="none" strike="noStrike" cap="none" baseline="0" dirty="0">
              <a:latin typeface="Verdana"/>
              <a:ea typeface="Verdana"/>
              <a:cs typeface="Verdana"/>
              <a:sym typeface="Verdana"/>
            </a:endParaRPr>
          </a:p>
          <a:p>
            <a:pPr marR="0" lvl="0" algn="l" rtl="0">
              <a:spcBef>
                <a:spcPts val="0"/>
              </a:spcBef>
            </a:pPr>
            <a:endParaRPr lang="en-GB" sz="2000" i="0" u="none" strike="noStrike" cap="none" baseline="0" dirty="0" smtClean="0">
              <a:latin typeface="Verdana"/>
              <a:ea typeface="Verdana"/>
              <a:cs typeface="Verdana"/>
              <a:sym typeface="Verdana"/>
            </a:endParaRPr>
          </a:p>
          <a:p>
            <a:pPr marL="342900" marR="0" lvl="0" indent="-342900" algn="l" rtl="0">
              <a:spcBef>
                <a:spcPts val="0"/>
              </a:spcBef>
              <a:buFont typeface="Arial"/>
              <a:buChar char="•"/>
            </a:pPr>
            <a:endParaRPr sz="2000" i="0" u="none" strike="noStrike" cap="none" baseline="0" dirty="0">
              <a:latin typeface="Verdana"/>
              <a:ea typeface="Verdana"/>
              <a:cs typeface="Verdana"/>
              <a:sym typeface="Verdana"/>
            </a:endParaRPr>
          </a:p>
        </p:txBody>
      </p:sp>
    </p:spTree>
    <p:extLst>
      <p:ext uri="{BB962C8B-B14F-4D97-AF65-F5344CB8AC3E}">
        <p14:creationId xmlns:p14="http://schemas.microsoft.com/office/powerpoint/2010/main" val="3746048619"/>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1043608" y="260648"/>
            <a:ext cx="7127875" cy="6477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dirty="0" err="1" smtClean="0">
                <a:solidFill>
                  <a:srgbClr val="3D7D6B"/>
                </a:solidFill>
                <a:latin typeface="Verdana"/>
                <a:ea typeface="Verdana"/>
                <a:cs typeface="Verdana"/>
                <a:sym typeface="Verdana"/>
              </a:rPr>
              <a:t>Jibreel</a:t>
            </a:r>
            <a:endParaRPr lang="en-US" sz="3200" b="1" i="0" u="none" strike="noStrike" cap="none" baseline="0" dirty="0">
              <a:solidFill>
                <a:srgbClr val="3D7D6B"/>
              </a:solidFill>
              <a:latin typeface="Verdana"/>
              <a:ea typeface="Verdana"/>
              <a:cs typeface="Verdana"/>
              <a:sym typeface="Verdana"/>
            </a:endParaRPr>
          </a:p>
        </p:txBody>
      </p:sp>
      <p:sp>
        <p:nvSpPr>
          <p:cNvPr id="483" name="Shape 483"/>
          <p:cNvSpPr txBox="1">
            <a:spLocks noGrp="1"/>
          </p:cNvSpPr>
          <p:nvPr>
            <p:ph type="body" idx="1"/>
          </p:nvPr>
        </p:nvSpPr>
        <p:spPr>
          <a:xfrm>
            <a:off x="323528" y="1772816"/>
            <a:ext cx="8712968" cy="4322762"/>
          </a:xfrm>
          <a:prstGeom prst="rect">
            <a:avLst/>
          </a:prstGeom>
          <a:noFill/>
          <a:ln>
            <a:noFill/>
          </a:ln>
        </p:spPr>
        <p:txBody>
          <a:bodyPr lIns="91425" tIns="45700" rIns="91425" bIns="45700" anchor="t" anchorCtr="0">
            <a:noAutofit/>
          </a:bodyPr>
          <a:lstStyle/>
          <a:p>
            <a:pPr marL="342900" marR="0" lvl="0" indent="-342900" algn="l" rtl="0">
              <a:spcBef>
                <a:spcPts val="0"/>
              </a:spcBef>
              <a:buFont typeface="Arial"/>
              <a:buChar char="•"/>
            </a:pPr>
            <a:endParaRPr lang="en-GB" sz="2000" i="0" u="none" strike="noStrike" cap="none" baseline="0" dirty="0">
              <a:latin typeface="Verdana"/>
              <a:ea typeface="Verdana"/>
              <a:cs typeface="Verdana"/>
              <a:sym typeface="Verdana"/>
            </a:endParaRPr>
          </a:p>
          <a:p>
            <a:pPr marR="0" lvl="0" algn="l" rtl="0">
              <a:spcBef>
                <a:spcPts val="0"/>
              </a:spcBef>
            </a:pPr>
            <a:endParaRPr lang="en-GB" sz="2000" i="0" u="none" strike="noStrike" cap="none" baseline="0" dirty="0" smtClean="0">
              <a:latin typeface="Verdana"/>
              <a:ea typeface="Verdana"/>
              <a:cs typeface="Verdana"/>
              <a:sym typeface="Verdana"/>
            </a:endParaRPr>
          </a:p>
          <a:p>
            <a:pPr marL="342900" lvl="6" indent="-342900">
              <a:buFont typeface="Arial"/>
              <a:buChar char="•"/>
            </a:pPr>
            <a:endParaRPr sz="2000" i="0" u="none" strike="noStrike" cap="none" baseline="0" dirty="0">
              <a:latin typeface="Verdana"/>
              <a:ea typeface="Verdana"/>
              <a:cs typeface="Verdana"/>
              <a:sym typeface="Verdana"/>
            </a:endParaRPr>
          </a:p>
        </p:txBody>
      </p:sp>
      <p:sp>
        <p:nvSpPr>
          <p:cNvPr id="2" name="Rectangle 1"/>
          <p:cNvSpPr/>
          <p:nvPr/>
        </p:nvSpPr>
        <p:spPr>
          <a:xfrm>
            <a:off x="323528" y="1124744"/>
            <a:ext cx="8352928" cy="5940088"/>
          </a:xfrm>
          <a:prstGeom prst="rect">
            <a:avLst/>
          </a:prstGeom>
        </p:spPr>
        <p:txBody>
          <a:bodyPr wrap="square">
            <a:spAutoFit/>
          </a:bodyPr>
          <a:lstStyle/>
          <a:p>
            <a:pPr marL="285750" indent="-285750">
              <a:buFont typeface="Arial"/>
              <a:buChar char="•"/>
            </a:pPr>
            <a:r>
              <a:rPr lang="en-US" sz="1600" dirty="0" err="1" smtClean="0"/>
              <a:t>Jibreel</a:t>
            </a:r>
            <a:r>
              <a:rPr lang="en-US" sz="1600" dirty="0" smtClean="0"/>
              <a:t> has chosen a complex topic and uses a sophisticated repertoire and range of vocabulary. He speaks with few notes and demonstrates extensive knowledge. The presentation has clear </a:t>
            </a:r>
            <a:r>
              <a:rPr lang="en-US" sz="1600" dirty="0" err="1" smtClean="0"/>
              <a:t>organisation</a:t>
            </a:r>
            <a:r>
              <a:rPr lang="en-US" sz="1600" dirty="0" smtClean="0"/>
              <a:t>. His relaxed but enthusiastic approach to the topic and its importance clearly engages the audience.</a:t>
            </a:r>
          </a:p>
          <a:p>
            <a:pPr marL="285750" indent="-285750">
              <a:spcBef>
                <a:spcPts val="1200"/>
              </a:spcBef>
              <a:buFont typeface="Arial"/>
              <a:buChar char="•"/>
            </a:pPr>
            <a:r>
              <a:rPr lang="en-US" sz="1600" dirty="0" smtClean="0"/>
              <a:t>He listens carefully to questions, responding confidently and appropriately. The teacher asks a challenging question with allows </a:t>
            </a:r>
            <a:r>
              <a:rPr lang="en-US" sz="1600" dirty="0" err="1"/>
              <a:t>J</a:t>
            </a:r>
            <a:r>
              <a:rPr lang="en-US" sz="1600" dirty="0" err="1" smtClean="0"/>
              <a:t>ibreel</a:t>
            </a:r>
            <a:r>
              <a:rPr lang="en-US" sz="1600" dirty="0" smtClean="0"/>
              <a:t> to elaborate further on his ideas. </a:t>
            </a:r>
          </a:p>
          <a:p>
            <a:pPr marL="285750" indent="-285750">
              <a:spcBef>
                <a:spcPts val="1200"/>
              </a:spcBef>
              <a:buFont typeface="Arial"/>
              <a:buChar char="•"/>
            </a:pPr>
            <a:r>
              <a:rPr lang="en-US" sz="1600" dirty="0" smtClean="0"/>
              <a:t>His spoken Standard English is assured and flexible. It should be noted that he uses quite a large number of fillers. Attitudes to such use vary from individual to individual, but it needs to be made clear here that fillers are common in speech and that use of them is not an issue within the framing of these criteria, and within the context of his presenting to colleagues. </a:t>
            </a:r>
          </a:p>
          <a:p>
            <a:pPr>
              <a:spcBef>
                <a:spcPts val="1200"/>
              </a:spcBef>
            </a:pPr>
            <a:r>
              <a:rPr lang="en-US" sz="1600" smtClean="0"/>
              <a:t>     It </a:t>
            </a:r>
            <a:r>
              <a:rPr lang="en-US" sz="1600" dirty="0" smtClean="0"/>
              <a:t>is worth noting two points in particular which help him achieve against the criteria:</a:t>
            </a:r>
          </a:p>
          <a:p>
            <a:pPr marL="285750" indent="-285750">
              <a:buFont typeface="Arial" panose="020B0604020202020204" pitchFamily="34" charset="0"/>
              <a:buChar char="•"/>
            </a:pPr>
            <a:r>
              <a:rPr lang="en-US" sz="1600" dirty="0" smtClean="0"/>
              <a:t>he speaks on a complex topic which requires, by definition a sophisticated ideas</a:t>
            </a:r>
          </a:p>
          <a:p>
            <a:pPr marL="285750" lvl="7" indent="-285750">
              <a:buFont typeface="Arial" panose="020B0604020202020204" pitchFamily="34" charset="0"/>
              <a:buChar char="•"/>
            </a:pPr>
            <a:r>
              <a:rPr lang="en-US" sz="1600" dirty="0" smtClean="0"/>
              <a:t>he is helped by the teacher’s question which enables him to elaborate his ideas. Who asks the questions, and the level of challenge of the questions, needs to be considered by teachers and candidates when setting up the presentation. 	</a:t>
            </a:r>
          </a:p>
          <a:p>
            <a:r>
              <a:rPr lang="en-US" sz="1600" dirty="0" smtClean="0"/>
              <a:t>		</a:t>
            </a:r>
          </a:p>
          <a:p>
            <a:endParaRPr lang="en-US" sz="1600" dirty="0" smtClean="0"/>
          </a:p>
          <a:p>
            <a:pPr marL="285750" indent="-285750">
              <a:buFont typeface="Arial"/>
              <a:buChar char="•"/>
            </a:pPr>
            <a:endParaRPr lang="en-US" sz="1600" dirty="0" smtClean="0"/>
          </a:p>
          <a:p>
            <a:endParaRPr lang="en-US" sz="1600" dirty="0"/>
          </a:p>
          <a:p>
            <a:endParaRPr lang="en-US" sz="1600" dirty="0"/>
          </a:p>
          <a:p>
            <a:pPr marL="285750" indent="-285750">
              <a:buFont typeface="Arial"/>
              <a:buChar char="•"/>
            </a:pPr>
            <a:endParaRPr lang="en-US" dirty="0"/>
          </a:p>
        </p:txBody>
      </p:sp>
    </p:spTree>
    <p:extLst>
      <p:ext uri="{BB962C8B-B14F-4D97-AF65-F5344CB8AC3E}">
        <p14:creationId xmlns:p14="http://schemas.microsoft.com/office/powerpoint/2010/main" val="1432800369"/>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1043608" y="476672"/>
            <a:ext cx="7127875" cy="6477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dirty="0" err="1" smtClean="0">
                <a:solidFill>
                  <a:srgbClr val="3D7D6B"/>
                </a:solidFill>
                <a:latin typeface="Verdana"/>
                <a:ea typeface="Verdana"/>
                <a:cs typeface="Verdana"/>
                <a:sym typeface="Verdana"/>
              </a:rPr>
              <a:t>Mofaiza</a:t>
            </a:r>
            <a:endParaRPr lang="en-US" sz="3200" b="1" i="0" u="none" strike="noStrike" cap="none" baseline="0" dirty="0">
              <a:solidFill>
                <a:srgbClr val="3D7D6B"/>
              </a:solidFill>
              <a:latin typeface="Verdana"/>
              <a:ea typeface="Verdana"/>
              <a:cs typeface="Verdana"/>
              <a:sym typeface="Verdana"/>
            </a:endParaRPr>
          </a:p>
        </p:txBody>
      </p:sp>
      <p:sp>
        <p:nvSpPr>
          <p:cNvPr id="483" name="Shape 483"/>
          <p:cNvSpPr txBox="1">
            <a:spLocks noGrp="1"/>
          </p:cNvSpPr>
          <p:nvPr>
            <p:ph type="body" idx="1"/>
          </p:nvPr>
        </p:nvSpPr>
        <p:spPr>
          <a:xfrm>
            <a:off x="683568" y="1268760"/>
            <a:ext cx="7772400" cy="4322762"/>
          </a:xfrm>
          <a:prstGeom prst="rect">
            <a:avLst/>
          </a:prstGeom>
          <a:noFill/>
          <a:ln>
            <a:noFill/>
          </a:ln>
        </p:spPr>
        <p:txBody>
          <a:bodyPr lIns="91425" tIns="45700" rIns="91425" bIns="45700" anchor="t" anchorCtr="0">
            <a:noAutofit/>
          </a:bodyPr>
          <a:lstStyle/>
          <a:p>
            <a:endParaRPr lang="en-US" sz="1800" dirty="0"/>
          </a:p>
          <a:p>
            <a:pPr marL="342900" marR="0" lvl="0" indent="-342900" algn="l" rtl="0">
              <a:spcBef>
                <a:spcPts val="0"/>
              </a:spcBef>
              <a:buFont typeface="Arial"/>
              <a:buChar char="•"/>
            </a:pPr>
            <a:endParaRPr lang="en-GB" sz="2000" i="0" u="none" strike="noStrike" cap="none" baseline="0" dirty="0">
              <a:latin typeface="Verdana"/>
              <a:ea typeface="Verdana"/>
              <a:cs typeface="Verdana"/>
              <a:sym typeface="Verdana"/>
            </a:endParaRPr>
          </a:p>
          <a:p>
            <a:pPr marR="0" lvl="0" algn="l" rtl="0">
              <a:spcBef>
                <a:spcPts val="0"/>
              </a:spcBef>
            </a:pPr>
            <a:endParaRPr lang="en-GB" sz="2000" i="0" u="none" strike="noStrike" cap="none" baseline="0" dirty="0" smtClean="0">
              <a:latin typeface="Verdana"/>
              <a:ea typeface="Verdana"/>
              <a:cs typeface="Verdana"/>
              <a:sym typeface="Verdana"/>
            </a:endParaRPr>
          </a:p>
          <a:p>
            <a:pPr marL="342900" marR="0" lvl="0" indent="-342900" algn="l" rtl="0">
              <a:spcBef>
                <a:spcPts val="0"/>
              </a:spcBef>
              <a:buFont typeface="Arial"/>
              <a:buChar char="•"/>
            </a:pPr>
            <a:endParaRPr sz="2000" i="0" u="none" strike="noStrike" cap="none" baseline="0" dirty="0">
              <a:latin typeface="Verdana"/>
              <a:ea typeface="Verdana"/>
              <a:cs typeface="Verdana"/>
              <a:sym typeface="Verdana"/>
            </a:endParaRPr>
          </a:p>
        </p:txBody>
      </p:sp>
      <p:sp>
        <p:nvSpPr>
          <p:cNvPr id="4" name="Shape 483"/>
          <p:cNvSpPr txBox="1">
            <a:spLocks/>
          </p:cNvSpPr>
          <p:nvPr/>
        </p:nvSpPr>
        <p:spPr>
          <a:xfrm>
            <a:off x="323528" y="1124744"/>
            <a:ext cx="8712968" cy="4322762"/>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285750" indent="-285750">
              <a:buFont typeface="Arial"/>
              <a:buChar char="•"/>
            </a:pPr>
            <a:r>
              <a:rPr lang="en-US" sz="1600" dirty="0" err="1"/>
              <a:t>Mofaiza</a:t>
            </a:r>
            <a:r>
              <a:rPr lang="en-US" sz="1600" dirty="0"/>
              <a:t> presents us with some issues around how we fairly assess students for whom English is not their first language. She has lived in East London for 18 months and we are seeing progress here in her English, but not completion. At this stage there are some particular issues with spoken Standard English grammar, most noticeably around the more complex grammatical functions delivered by prepositions and adverbs. </a:t>
            </a:r>
            <a:endParaRPr lang="en-US" sz="1600" dirty="0" smtClean="0"/>
          </a:p>
          <a:p>
            <a:endParaRPr lang="en-US" sz="1600" dirty="0"/>
          </a:p>
          <a:p>
            <a:pPr marL="285750" indent="-285750">
              <a:buFont typeface="Arial"/>
              <a:buChar char="•"/>
            </a:pPr>
            <a:r>
              <a:rPr lang="en-US" sz="1600" dirty="0"/>
              <a:t>She has planned the structure of her talk but unsurprisingly it comes across as slightly stilted as she is not yet fully using Standard English. There are though some examples of a competent range of vocabulary. She makes relevant and extended contributions usually being able to voice her ideas cogently. She clearly has presence, and so meets audience needs, but at times loses some coherence at sentence level. </a:t>
            </a:r>
            <a:endParaRPr lang="en-US" sz="1600" dirty="0" smtClean="0"/>
          </a:p>
          <a:p>
            <a:endParaRPr lang="en-US" sz="1600" dirty="0"/>
          </a:p>
          <a:p>
            <a:pPr marL="285750" indent="-285750">
              <a:buFont typeface="Arial"/>
              <a:buChar char="•"/>
            </a:pPr>
            <a:r>
              <a:rPr lang="en-US" sz="1600" dirty="0"/>
              <a:t>She listens carefully to questions and provides appropriate responses. </a:t>
            </a:r>
            <a:endParaRPr lang="en-US" sz="1600" dirty="0" smtClean="0"/>
          </a:p>
          <a:p>
            <a:endParaRPr lang="en-US" sz="1600" dirty="0"/>
          </a:p>
          <a:p>
            <a:pPr marL="285750" indent="-285750">
              <a:buFont typeface="Arial"/>
              <a:buChar char="•"/>
            </a:pPr>
            <a:r>
              <a:rPr lang="en-US" sz="1600" dirty="0"/>
              <a:t>It is clear that </a:t>
            </a:r>
            <a:r>
              <a:rPr lang="en-US" sz="1600" dirty="0" err="1"/>
              <a:t>Mofaiza</a:t>
            </a:r>
            <a:r>
              <a:rPr lang="en-US" sz="1600" dirty="0"/>
              <a:t> is making progress with her English, and the content of her talk shows that she has ambitions to succeed. She will continue to do better than this current level of performance, and ideally would be assessed at a later time. As things stand here, though, we can say that she generally uses spoken Standard English and that in an overall sense she is intelligible. </a:t>
            </a:r>
            <a:endParaRPr lang="en-US" sz="2000" dirty="0" smtClean="0">
              <a:latin typeface="Verdana"/>
              <a:ea typeface="Verdana"/>
              <a:cs typeface="Verdana"/>
              <a:sym typeface="Verdana"/>
            </a:endParaRPr>
          </a:p>
          <a:p>
            <a:endParaRPr lang="en-US" sz="2000" dirty="0" smtClean="0">
              <a:latin typeface="Verdana"/>
              <a:ea typeface="Verdana"/>
              <a:cs typeface="Verdana"/>
              <a:sym typeface="Verdana"/>
            </a:endParaRPr>
          </a:p>
          <a:p>
            <a:pPr marL="342900" indent="-342900">
              <a:buFont typeface="Arial"/>
              <a:buChar char="•"/>
            </a:pPr>
            <a:endParaRPr lang="en-US" sz="2000" dirty="0">
              <a:latin typeface="Verdana"/>
              <a:ea typeface="Verdana"/>
              <a:cs typeface="Verdana"/>
              <a:sym typeface="Verdana"/>
            </a:endParaRPr>
          </a:p>
        </p:txBody>
      </p:sp>
    </p:spTree>
    <p:extLst>
      <p:ext uri="{BB962C8B-B14F-4D97-AF65-F5344CB8AC3E}">
        <p14:creationId xmlns:p14="http://schemas.microsoft.com/office/powerpoint/2010/main" val="3808323674"/>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1043608" y="476672"/>
            <a:ext cx="7127875" cy="6477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dirty="0" smtClean="0">
                <a:solidFill>
                  <a:srgbClr val="3D7D6B"/>
                </a:solidFill>
                <a:latin typeface="Verdana"/>
                <a:ea typeface="Verdana"/>
                <a:cs typeface="Verdana"/>
                <a:sym typeface="Verdana"/>
              </a:rPr>
              <a:t>Beth</a:t>
            </a:r>
            <a:endParaRPr lang="en-US" sz="3200" b="1" i="0" u="none" strike="noStrike" cap="none" baseline="0" dirty="0">
              <a:solidFill>
                <a:srgbClr val="3D7D6B"/>
              </a:solidFill>
              <a:latin typeface="Verdana"/>
              <a:ea typeface="Verdana"/>
              <a:cs typeface="Verdana"/>
              <a:sym typeface="Verdana"/>
            </a:endParaRPr>
          </a:p>
        </p:txBody>
      </p:sp>
      <p:sp>
        <p:nvSpPr>
          <p:cNvPr id="483" name="Shape 483"/>
          <p:cNvSpPr txBox="1">
            <a:spLocks noGrp="1"/>
          </p:cNvSpPr>
          <p:nvPr>
            <p:ph type="body" idx="1"/>
          </p:nvPr>
        </p:nvSpPr>
        <p:spPr>
          <a:xfrm>
            <a:off x="683568" y="1268760"/>
            <a:ext cx="7772400" cy="4322762"/>
          </a:xfrm>
          <a:prstGeom prst="rect">
            <a:avLst/>
          </a:prstGeom>
          <a:noFill/>
          <a:ln>
            <a:noFill/>
          </a:ln>
        </p:spPr>
        <p:txBody>
          <a:bodyPr lIns="91425" tIns="45700" rIns="91425" bIns="45700" anchor="t" anchorCtr="0">
            <a:noAutofit/>
          </a:bodyPr>
          <a:lstStyle/>
          <a:p>
            <a:endParaRPr lang="en-US" sz="1800" dirty="0"/>
          </a:p>
          <a:p>
            <a:pPr marL="342900" marR="0" lvl="0" indent="-342900" algn="l" rtl="0">
              <a:spcBef>
                <a:spcPts val="0"/>
              </a:spcBef>
              <a:buFont typeface="Arial"/>
              <a:buChar char="•"/>
            </a:pPr>
            <a:endParaRPr lang="en-GB" sz="2000" i="0" u="none" strike="noStrike" cap="none" baseline="0" dirty="0">
              <a:latin typeface="Verdana"/>
              <a:ea typeface="Verdana"/>
              <a:cs typeface="Verdana"/>
              <a:sym typeface="Verdana"/>
            </a:endParaRPr>
          </a:p>
          <a:p>
            <a:pPr marR="0" lvl="0" algn="l" rtl="0">
              <a:spcBef>
                <a:spcPts val="0"/>
              </a:spcBef>
            </a:pPr>
            <a:endParaRPr lang="en-GB" sz="2000" i="0" u="none" strike="noStrike" cap="none" baseline="0" dirty="0" smtClean="0">
              <a:latin typeface="Verdana"/>
              <a:ea typeface="Verdana"/>
              <a:cs typeface="Verdana"/>
              <a:sym typeface="Verdana"/>
            </a:endParaRPr>
          </a:p>
          <a:p>
            <a:pPr marL="342900" marR="0" lvl="0" indent="-342900" algn="l" rtl="0">
              <a:spcBef>
                <a:spcPts val="0"/>
              </a:spcBef>
              <a:buFont typeface="Arial"/>
              <a:buChar char="•"/>
            </a:pPr>
            <a:endParaRPr sz="2000" i="0" u="none" strike="noStrike" cap="none" baseline="0" dirty="0">
              <a:latin typeface="Verdana"/>
              <a:ea typeface="Verdana"/>
              <a:cs typeface="Verdana"/>
              <a:sym typeface="Verdana"/>
            </a:endParaRPr>
          </a:p>
        </p:txBody>
      </p:sp>
      <p:sp>
        <p:nvSpPr>
          <p:cNvPr id="4" name="Shape 483"/>
          <p:cNvSpPr txBox="1">
            <a:spLocks/>
          </p:cNvSpPr>
          <p:nvPr/>
        </p:nvSpPr>
        <p:spPr>
          <a:xfrm>
            <a:off x="323528" y="1124744"/>
            <a:ext cx="8712968" cy="4752528"/>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285750" indent="-285750">
              <a:buFont typeface="Arial"/>
              <a:buChar char="•"/>
            </a:pPr>
            <a:r>
              <a:rPr lang="en-US" sz="1800" dirty="0"/>
              <a:t>Beth takes on a challenging topic, and presents a strong sense of her own personal feelings about the issues she addresses. Her talk is clearly organized, and indeed she marks steps in her evolving argument, but the organization at a micro level is slightly less effective because of the long speech sentences she uses, often linked by ‘and then’. Although she has a notebook, she is actually speaking without the support of an outline structure that Charlotte had. It might have helped her if she had one too. </a:t>
            </a:r>
            <a:endParaRPr lang="en-US" sz="1800" dirty="0" smtClean="0"/>
          </a:p>
          <a:p>
            <a:endParaRPr lang="en-US" sz="1800" dirty="0"/>
          </a:p>
          <a:p>
            <a:pPr marL="285750" indent="-285750">
              <a:buFont typeface="Arial"/>
              <a:buChar char="•"/>
            </a:pPr>
            <a:r>
              <a:rPr lang="en-US" sz="1800" dirty="0"/>
              <a:t>She has a range of vocabulary (‘aspiring to marry’) but is not always sophisticated in her expression (‘other sorts of romance books like that’) She listens to questions and responds formally with some elaboration of further ideas. She demonstrates confident use of spoken Standard English. </a:t>
            </a:r>
            <a:endParaRPr lang="en-US" sz="1800" dirty="0" smtClean="0"/>
          </a:p>
          <a:p>
            <a:endParaRPr lang="en-US" sz="1800" dirty="0"/>
          </a:p>
          <a:p>
            <a:pPr marL="285750" indent="-285750">
              <a:buFont typeface="Arial"/>
              <a:buChar char="•"/>
            </a:pPr>
            <a:r>
              <a:rPr lang="en-US" sz="1800" dirty="0"/>
              <a:t>There are times when Beth hits the descriptors for Distinction, especially in her engagement with the audience, but she does not do so in all areas, especially the strand which refers to vocabulary and structure. </a:t>
            </a:r>
            <a:endParaRPr lang="en-US" sz="1800" dirty="0" smtClean="0">
              <a:latin typeface="Verdana"/>
              <a:ea typeface="Verdana"/>
              <a:cs typeface="Verdana"/>
              <a:sym typeface="Verdana"/>
            </a:endParaRPr>
          </a:p>
          <a:p>
            <a:pPr marL="342900" indent="-342900">
              <a:buFont typeface="Arial"/>
              <a:buChar char="•"/>
            </a:pPr>
            <a:endParaRPr lang="en-US" sz="2000" dirty="0">
              <a:latin typeface="Verdana"/>
              <a:ea typeface="Verdana"/>
              <a:cs typeface="Verdana"/>
              <a:sym typeface="Verdana"/>
            </a:endParaRPr>
          </a:p>
        </p:txBody>
      </p:sp>
    </p:spTree>
    <p:extLst>
      <p:ext uri="{BB962C8B-B14F-4D97-AF65-F5344CB8AC3E}">
        <p14:creationId xmlns:p14="http://schemas.microsoft.com/office/powerpoint/2010/main" val="623112378"/>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txBox="1">
            <a:spLocks noGrp="1"/>
          </p:cNvSpPr>
          <p:nvPr>
            <p:ph type="title"/>
          </p:nvPr>
        </p:nvSpPr>
        <p:spPr>
          <a:xfrm>
            <a:off x="1043608" y="548680"/>
            <a:ext cx="7128792" cy="648071"/>
          </a:xfrm>
          <a:prstGeom prst="rect">
            <a:avLst/>
          </a:prstGeom>
          <a:noFill/>
          <a:ln>
            <a:noFill/>
          </a:ln>
        </p:spPr>
        <p:txBody>
          <a:bodyPr lIns="0" tIns="0" rIns="0" bIns="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a:buClr>
                <a:srgbClr val="3D7D6B"/>
              </a:buClr>
              <a:buSzPct val="25000"/>
            </a:pPr>
            <a:r>
              <a:rPr lang="en-US" sz="2800" b="1" dirty="0" smtClean="0">
                <a:solidFill>
                  <a:srgbClr val="3D7D6B"/>
                </a:solidFill>
                <a:latin typeface="Verdana"/>
                <a:ea typeface="Verdana"/>
                <a:cs typeface="Verdana"/>
                <a:sym typeface="Verdana"/>
              </a:rPr>
              <a:t>Marking Criteria</a:t>
            </a:r>
            <a:endParaRPr lang="en-US" sz="2800" b="1" dirty="0">
              <a:solidFill>
                <a:srgbClr val="3D7D6B"/>
              </a:solidFill>
              <a:latin typeface="Verdana"/>
              <a:ea typeface="Verdana"/>
              <a:cs typeface="Verdana"/>
              <a:sym typeface="Verdana"/>
            </a:endParaRPr>
          </a:p>
        </p:txBody>
      </p:sp>
      <p:graphicFrame>
        <p:nvGraphicFramePr>
          <p:cNvPr id="5" name="Table 4"/>
          <p:cNvGraphicFramePr>
            <a:graphicFrameLocks noGrp="1"/>
          </p:cNvGraphicFramePr>
          <p:nvPr>
            <p:extLst>
              <p:ext uri="{D42A27DB-BD31-4B8C-83A1-F6EECF244321}">
                <p14:modId xmlns:p14="http://schemas.microsoft.com/office/powerpoint/2010/main" val="3616030887"/>
              </p:ext>
            </p:extLst>
          </p:nvPr>
        </p:nvGraphicFramePr>
        <p:xfrm>
          <a:off x="755576" y="1196752"/>
          <a:ext cx="7920879" cy="4851400"/>
        </p:xfrm>
        <a:graphic>
          <a:graphicData uri="http://schemas.openxmlformats.org/drawingml/2006/table">
            <a:tbl>
              <a:tblPr firstRow="1" bandRow="1">
                <a:tableStyleId>{B301B821-A1FF-4177-AEE7-76D212191A09}</a:tableStyleId>
              </a:tblPr>
              <a:tblGrid>
                <a:gridCol w="2640293"/>
                <a:gridCol w="2640293"/>
                <a:gridCol w="2640293"/>
              </a:tblGrid>
              <a:tr h="370840">
                <a:tc>
                  <a:txBody>
                    <a:bodyPr/>
                    <a:lstStyle/>
                    <a:p>
                      <a:r>
                        <a:rPr lang="en-US" b="1" dirty="0" smtClean="0">
                          <a:solidFill>
                            <a:srgbClr val="000000"/>
                          </a:solidFill>
                          <a:latin typeface="Verdana"/>
                          <a:cs typeface="Verdana"/>
                        </a:rPr>
                        <a:t>Pass</a:t>
                      </a:r>
                      <a:endParaRPr lang="en-US" b="1" dirty="0">
                        <a:solidFill>
                          <a:srgbClr val="000000"/>
                        </a:solidFill>
                        <a:latin typeface="Verdana"/>
                        <a:cs typeface="Verdana"/>
                      </a:endParaRPr>
                    </a:p>
                  </a:txBody>
                  <a:tcPr/>
                </a:tc>
                <a:tc>
                  <a:txBody>
                    <a:bodyPr/>
                    <a:lstStyle/>
                    <a:p>
                      <a:r>
                        <a:rPr lang="en-US" b="1" dirty="0" smtClean="0">
                          <a:solidFill>
                            <a:srgbClr val="000000"/>
                          </a:solidFill>
                          <a:latin typeface="Verdana"/>
                          <a:cs typeface="Verdana"/>
                        </a:rPr>
                        <a:t>Merit</a:t>
                      </a:r>
                      <a:endParaRPr lang="en-US" b="1" dirty="0">
                        <a:solidFill>
                          <a:srgbClr val="000000"/>
                        </a:solidFill>
                        <a:latin typeface="Verdana"/>
                        <a:cs typeface="Verdana"/>
                      </a:endParaRPr>
                    </a:p>
                  </a:txBody>
                  <a:tcPr/>
                </a:tc>
                <a:tc>
                  <a:txBody>
                    <a:bodyPr/>
                    <a:lstStyle/>
                    <a:p>
                      <a:r>
                        <a:rPr lang="en-US" b="1" dirty="0" smtClean="0">
                          <a:solidFill>
                            <a:srgbClr val="000000"/>
                          </a:solidFill>
                          <a:latin typeface="Verdana"/>
                          <a:cs typeface="Verdana"/>
                        </a:rPr>
                        <a:t>Distinction</a:t>
                      </a:r>
                      <a:endParaRPr lang="en-US" b="1" dirty="0">
                        <a:solidFill>
                          <a:srgbClr val="000000"/>
                        </a:solidFill>
                        <a:latin typeface="Verdana"/>
                        <a:cs typeface="Verdana"/>
                      </a:endParaRPr>
                    </a:p>
                  </a:txBody>
                  <a:tcPr/>
                </a:tc>
              </a:tr>
              <a:tr h="370840">
                <a:tc>
                  <a:txBody>
                    <a:bodyPr/>
                    <a:lstStyle/>
                    <a:p>
                      <a:r>
                        <a:rPr lang="en-US" sz="1200" b="0" i="0" u="none" strike="noStrike" cap="none" baseline="0" dirty="0" smtClean="0">
                          <a:solidFill>
                            <a:schemeClr val="dk1"/>
                          </a:solidFill>
                          <a:latin typeface="Verdana"/>
                          <a:ea typeface="+mn-ea"/>
                          <a:cs typeface="Verdana"/>
                          <a:sym typeface="Arial"/>
                          <a:rtl val="0"/>
                        </a:rPr>
                        <a:t>In addition to the general criteria, to be awarded a Pass a Learner's performance in his or her spoken language assessment must meet all of the following criteria – </a:t>
                      </a:r>
                    </a:p>
                    <a:p>
                      <a:pPr marL="285750" indent="-285750">
                        <a:buFont typeface="Arial"/>
                        <a:buChar char="•"/>
                      </a:pPr>
                      <a:r>
                        <a:rPr lang="en-US" sz="1200" b="0" i="0" u="none" strike="noStrike" cap="none" baseline="0" dirty="0" smtClean="0">
                          <a:solidFill>
                            <a:schemeClr val="dk1"/>
                          </a:solidFill>
                          <a:latin typeface="Verdana"/>
                          <a:ea typeface="+mn-ea"/>
                          <a:cs typeface="Verdana"/>
                          <a:sym typeface="Arial"/>
                          <a:rtl val="0"/>
                        </a:rPr>
                        <a:t>expresses straightforward ideas/information/ feelings, </a:t>
                      </a:r>
                    </a:p>
                    <a:p>
                      <a:pPr marL="285750" indent="-285750">
                        <a:buFont typeface="Arial"/>
                        <a:buChar char="•"/>
                      </a:pPr>
                      <a:r>
                        <a:rPr lang="en-US" sz="1200" b="0" i="0" u="none" strike="noStrike" cap="none" baseline="0" dirty="0" smtClean="0">
                          <a:solidFill>
                            <a:schemeClr val="dk1"/>
                          </a:solidFill>
                          <a:latin typeface="Verdana"/>
                          <a:ea typeface="+mn-ea"/>
                          <a:cs typeface="Verdana"/>
                          <a:sym typeface="Arial"/>
                          <a:rtl val="0"/>
                        </a:rPr>
                        <a:t>makes an attempt to </a:t>
                      </a:r>
                      <a:r>
                        <a:rPr lang="en-US" sz="1200" b="0" i="0" u="none" strike="noStrike" cap="none" baseline="0" dirty="0" err="1" smtClean="0">
                          <a:solidFill>
                            <a:schemeClr val="dk1"/>
                          </a:solidFill>
                          <a:latin typeface="Verdana"/>
                          <a:ea typeface="+mn-ea"/>
                          <a:cs typeface="Verdana"/>
                          <a:sym typeface="Arial"/>
                          <a:rtl val="0"/>
                        </a:rPr>
                        <a:t>organise</a:t>
                      </a:r>
                      <a:r>
                        <a:rPr lang="en-US" sz="1200" b="0" i="0" u="none" strike="noStrike" cap="none" baseline="0" dirty="0" smtClean="0">
                          <a:solidFill>
                            <a:schemeClr val="dk1"/>
                          </a:solidFill>
                          <a:latin typeface="Verdana"/>
                          <a:ea typeface="+mn-ea"/>
                          <a:cs typeface="Verdana"/>
                          <a:sym typeface="Arial"/>
                          <a:rtl val="0"/>
                        </a:rPr>
                        <a:t> and structure his or her presentation, </a:t>
                      </a:r>
                    </a:p>
                    <a:p>
                      <a:pPr marL="285750" indent="-285750">
                        <a:buFont typeface="Arial"/>
                        <a:buChar char="•"/>
                      </a:pPr>
                      <a:r>
                        <a:rPr lang="en-US" sz="1200" b="0" i="0" u="none" strike="noStrike" cap="none" baseline="0" dirty="0" smtClean="0">
                          <a:solidFill>
                            <a:schemeClr val="dk1"/>
                          </a:solidFill>
                          <a:latin typeface="Verdana"/>
                          <a:ea typeface="+mn-ea"/>
                          <a:cs typeface="Verdana"/>
                          <a:sym typeface="Arial"/>
                          <a:rtl val="0"/>
                        </a:rPr>
                        <a:t>makes an attempt to meet the needs of the audience, and </a:t>
                      </a:r>
                    </a:p>
                    <a:p>
                      <a:pPr marL="285750" indent="-285750">
                        <a:buFont typeface="Arial"/>
                        <a:buChar char="•"/>
                      </a:pPr>
                      <a:r>
                        <a:rPr lang="en-US" sz="1200" b="0" i="0" u="none" strike="noStrike" cap="none" baseline="0" dirty="0" smtClean="0">
                          <a:solidFill>
                            <a:schemeClr val="dk1"/>
                          </a:solidFill>
                          <a:latin typeface="Verdana"/>
                          <a:ea typeface="+mn-ea"/>
                          <a:cs typeface="Verdana"/>
                          <a:sym typeface="Arial"/>
                          <a:rtl val="0"/>
                        </a:rPr>
                        <a:t>listens to questions/feedback and provides an appropriate response in a straight forward manner. </a:t>
                      </a:r>
                    </a:p>
                  </a:txBody>
                  <a:tcPr/>
                </a:tc>
                <a:tc>
                  <a:txBody>
                    <a:bodyPr/>
                    <a:lstStyle/>
                    <a:p>
                      <a:r>
                        <a:rPr lang="en-US" sz="1200" b="0" i="0" u="none" strike="noStrike" cap="none" baseline="0" dirty="0" smtClean="0">
                          <a:solidFill>
                            <a:schemeClr val="dk1"/>
                          </a:solidFill>
                          <a:latin typeface="Verdana"/>
                          <a:ea typeface="+mn-ea"/>
                          <a:cs typeface="Verdana"/>
                          <a:sym typeface="Arial"/>
                          <a:rtl val="0"/>
                        </a:rPr>
                        <a:t>In addition to the general criteria, to be awarded a Merit a Learner's performance in his or her spoken language assessment must meet all of the following criteria – </a:t>
                      </a:r>
                    </a:p>
                    <a:p>
                      <a:pPr marL="285750" indent="-285750">
                        <a:buFont typeface="Arial"/>
                        <a:buChar char="•"/>
                      </a:pPr>
                      <a:r>
                        <a:rPr lang="en-US" sz="1200" b="0" i="0" u="none" strike="noStrike" cap="none" baseline="0" dirty="0" smtClean="0">
                          <a:solidFill>
                            <a:schemeClr val="dk1"/>
                          </a:solidFill>
                          <a:latin typeface="Verdana"/>
                          <a:ea typeface="+mn-ea"/>
                          <a:cs typeface="Verdana"/>
                          <a:sym typeface="Arial"/>
                          <a:rtl val="0"/>
                        </a:rPr>
                        <a:t>expresses challenging ideas/information/ feelings using a range of vocabulary, </a:t>
                      </a:r>
                    </a:p>
                    <a:p>
                      <a:pPr marL="285750" indent="-285750">
                        <a:buFont typeface="Arial"/>
                        <a:buChar char="•"/>
                      </a:pPr>
                      <a:r>
                        <a:rPr lang="en-US" sz="1200" b="0" i="0" u="none" strike="noStrike" cap="none" baseline="0" dirty="0" err="1" smtClean="0">
                          <a:solidFill>
                            <a:schemeClr val="dk1"/>
                          </a:solidFill>
                          <a:latin typeface="Verdana"/>
                          <a:ea typeface="+mn-ea"/>
                          <a:cs typeface="Verdana"/>
                          <a:sym typeface="Arial"/>
                          <a:rtl val="0"/>
                        </a:rPr>
                        <a:t>organises</a:t>
                      </a:r>
                      <a:r>
                        <a:rPr lang="en-US" sz="1200" b="0" i="0" u="none" strike="noStrike" cap="none" baseline="0" dirty="0" smtClean="0">
                          <a:solidFill>
                            <a:schemeClr val="dk1"/>
                          </a:solidFill>
                          <a:latin typeface="Verdana"/>
                          <a:ea typeface="+mn-ea"/>
                          <a:cs typeface="Verdana"/>
                          <a:sym typeface="Arial"/>
                          <a:rtl val="0"/>
                        </a:rPr>
                        <a:t> and structures his or her presentation clearly and appropriately to meet the needs of the audience, </a:t>
                      </a:r>
                    </a:p>
                    <a:p>
                      <a:pPr marL="285750" indent="-285750">
                        <a:buFont typeface="Arial"/>
                        <a:buChar char="•"/>
                      </a:pPr>
                      <a:r>
                        <a:rPr lang="en-US" sz="1200" b="0" i="0" u="none" strike="noStrike" cap="none" baseline="0" dirty="0" smtClean="0">
                          <a:solidFill>
                            <a:schemeClr val="dk1"/>
                          </a:solidFill>
                          <a:latin typeface="Verdana"/>
                          <a:ea typeface="+mn-ea"/>
                          <a:cs typeface="Verdana"/>
                          <a:sym typeface="Arial"/>
                          <a:rtl val="0"/>
                        </a:rPr>
                        <a:t>achieves the purpose of his or her presentation, and </a:t>
                      </a:r>
                    </a:p>
                    <a:p>
                      <a:pPr marL="285750" indent="-285750">
                        <a:buFont typeface="Arial"/>
                        <a:buChar char="•"/>
                      </a:pPr>
                      <a:r>
                        <a:rPr lang="en-US" sz="1200" b="0" i="0" u="none" strike="noStrike" cap="none" baseline="0" dirty="0" smtClean="0">
                          <a:solidFill>
                            <a:schemeClr val="dk1"/>
                          </a:solidFill>
                          <a:latin typeface="Verdana"/>
                          <a:ea typeface="+mn-ea"/>
                          <a:cs typeface="Verdana"/>
                          <a:sym typeface="Arial"/>
                          <a:rtl val="0"/>
                        </a:rPr>
                        <a:t>listens to questions/feedback responding formally and in some detail. </a:t>
                      </a:r>
                    </a:p>
                  </a:txBody>
                  <a:tcPr/>
                </a:tc>
                <a:tc>
                  <a:txBody>
                    <a:bodyPr/>
                    <a:lstStyle/>
                    <a:p>
                      <a:r>
                        <a:rPr lang="en-US" sz="1200" b="0" i="0" u="none" strike="noStrike" cap="none" baseline="0" dirty="0" smtClean="0">
                          <a:solidFill>
                            <a:schemeClr val="dk1"/>
                          </a:solidFill>
                          <a:latin typeface="Verdana"/>
                          <a:ea typeface="+mn-ea"/>
                          <a:cs typeface="Verdana"/>
                          <a:sym typeface="Arial"/>
                          <a:rtl val="0"/>
                        </a:rPr>
                        <a:t>In addition to the general criteria, to be awarded a Distinction a Learner's performance in his or her spoken language assessment must meet all of the following criteria – </a:t>
                      </a:r>
                    </a:p>
                    <a:p>
                      <a:pPr marL="285750" indent="-285750">
                        <a:buFont typeface="Arial"/>
                        <a:buChar char="•"/>
                      </a:pPr>
                      <a:r>
                        <a:rPr lang="en-US" sz="1200" b="0" i="0" u="none" strike="noStrike" cap="none" baseline="0" dirty="0" smtClean="0">
                          <a:solidFill>
                            <a:schemeClr val="dk1"/>
                          </a:solidFill>
                          <a:latin typeface="Verdana"/>
                          <a:ea typeface="+mn-ea"/>
                          <a:cs typeface="Verdana"/>
                          <a:sym typeface="Arial"/>
                          <a:rtl val="0"/>
                        </a:rPr>
                        <a:t>expresses sophisticated ideas/information/feelings using a sophisticated repertoire of vocabulary, </a:t>
                      </a:r>
                    </a:p>
                    <a:p>
                      <a:pPr marL="285750" indent="-285750">
                        <a:buFont typeface="Arial"/>
                        <a:buChar char="•"/>
                      </a:pPr>
                      <a:r>
                        <a:rPr lang="en-US" sz="1200" b="0" i="0" u="none" strike="noStrike" cap="none" baseline="0" dirty="0" err="1" smtClean="0">
                          <a:solidFill>
                            <a:schemeClr val="dk1"/>
                          </a:solidFill>
                          <a:latin typeface="Verdana"/>
                          <a:ea typeface="+mn-ea"/>
                          <a:cs typeface="Verdana"/>
                          <a:sym typeface="Arial"/>
                          <a:rtl val="0"/>
                        </a:rPr>
                        <a:t>organises</a:t>
                      </a:r>
                      <a:r>
                        <a:rPr lang="en-US" sz="1200" b="0" i="0" u="none" strike="noStrike" cap="none" baseline="0" dirty="0" smtClean="0">
                          <a:solidFill>
                            <a:schemeClr val="dk1"/>
                          </a:solidFill>
                          <a:latin typeface="Verdana"/>
                          <a:ea typeface="+mn-ea"/>
                          <a:cs typeface="Verdana"/>
                          <a:sym typeface="Arial"/>
                          <a:rtl val="0"/>
                        </a:rPr>
                        <a:t> and structures his or her presentation using an effective range of strategies to engage the audience, </a:t>
                      </a:r>
                    </a:p>
                    <a:p>
                      <a:pPr marL="285750" indent="-285750">
                        <a:buFont typeface="Arial"/>
                        <a:buChar char="•"/>
                      </a:pPr>
                      <a:r>
                        <a:rPr lang="en-US" sz="1200" b="0" i="0" u="none" strike="noStrike" cap="none" baseline="0" dirty="0" smtClean="0">
                          <a:solidFill>
                            <a:schemeClr val="dk1"/>
                          </a:solidFill>
                          <a:latin typeface="Verdana"/>
                          <a:ea typeface="+mn-ea"/>
                          <a:cs typeface="Verdana"/>
                          <a:sym typeface="Arial"/>
                          <a:rtl val="0"/>
                        </a:rPr>
                        <a:t>achieves the purpose of his or her presentation, and </a:t>
                      </a:r>
                    </a:p>
                    <a:p>
                      <a:pPr marL="285750" indent="-285750">
                        <a:buFont typeface="Arial"/>
                        <a:buChar char="•"/>
                      </a:pPr>
                      <a:r>
                        <a:rPr lang="en-US" sz="1200" b="0" i="0" u="none" strike="noStrike" cap="none" baseline="0" dirty="0" smtClean="0">
                          <a:solidFill>
                            <a:schemeClr val="dk1"/>
                          </a:solidFill>
                          <a:latin typeface="Verdana"/>
                          <a:ea typeface="+mn-ea"/>
                          <a:cs typeface="Verdana"/>
                          <a:sym typeface="Arial"/>
                          <a:rtl val="0"/>
                        </a:rPr>
                        <a:t>listens to questions/feedback, responds perceptively and if appropriate elaborates with further ideas and information. </a:t>
                      </a:r>
                    </a:p>
                  </a:txBody>
                  <a:tcPr/>
                </a:tc>
              </a:tr>
            </a:tbl>
          </a:graphicData>
        </a:graphic>
      </p:graphicFrame>
    </p:spTree>
    <p:extLst>
      <p:ext uri="{BB962C8B-B14F-4D97-AF65-F5344CB8AC3E}">
        <p14:creationId xmlns:p14="http://schemas.microsoft.com/office/powerpoint/2010/main" val="2940552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386" y="4941887"/>
            <a:ext cx="6192837" cy="1223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600" b="1" i="0" u="none" strike="noStrike" cap="none" baseline="0" dirty="0" smtClean="0">
                <a:solidFill>
                  <a:srgbClr val="3D7D6B"/>
                </a:solidFill>
                <a:latin typeface="Verdana"/>
                <a:ea typeface="Verdana"/>
                <a:cs typeface="Verdana"/>
                <a:sym typeface="Verdana"/>
              </a:rPr>
              <a:t>ActiveTeach:</a:t>
            </a:r>
            <a:r>
              <a:rPr lang="en-US" sz="3600" b="1" i="0" u="none" strike="noStrike" cap="none" dirty="0" smtClean="0">
                <a:solidFill>
                  <a:srgbClr val="3D7D6B"/>
                </a:solidFill>
                <a:latin typeface="Verdana"/>
                <a:ea typeface="Verdana"/>
                <a:cs typeface="Verdana"/>
                <a:sym typeface="Verdana"/>
              </a:rPr>
              <a:t> Free support</a:t>
            </a:r>
            <a:endParaRPr lang="en-US" sz="3600" b="1" i="0" u="none" strike="noStrike" cap="none" baseline="0" dirty="0">
              <a:solidFill>
                <a:srgbClr val="3D7D6B"/>
              </a:solidFill>
              <a:latin typeface="Verdana"/>
              <a:ea typeface="Verdana"/>
              <a:cs typeface="Verdana"/>
              <a:sym typeface="Verdana"/>
            </a:endParaRPr>
          </a:p>
        </p:txBody>
      </p:sp>
      <p:sp>
        <p:nvSpPr>
          <p:cNvPr id="61" name="Shape 61"/>
          <p:cNvSpPr txBox="1"/>
          <p:nvPr/>
        </p:nvSpPr>
        <p:spPr>
          <a:xfrm>
            <a:off x="179386" y="188911"/>
            <a:ext cx="647700" cy="461961"/>
          </a:xfrm>
          <a:prstGeom prst="rect">
            <a:avLst/>
          </a:prstGeom>
          <a:solidFill>
            <a:srgbClr val="F2F2F2"/>
          </a:solidFill>
          <a:ln>
            <a:noFill/>
          </a:ln>
        </p:spPr>
        <p:txBody>
          <a:bodyPr lIns="91425" tIns="45700" rIns="91425" bIns="45700" anchor="t" anchorCtr="0">
            <a:noAutofit/>
          </a:bodyPr>
          <a:lstStyle/>
          <a:p>
            <a:endParaRPr sz="2400"/>
          </a:p>
        </p:txBody>
      </p:sp>
    </p:spTree>
    <p:extLst>
      <p:ext uri="{BB962C8B-B14F-4D97-AF65-F5344CB8AC3E}">
        <p14:creationId xmlns:p14="http://schemas.microsoft.com/office/powerpoint/2010/main" val="276340468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152525" y="900112"/>
            <a:ext cx="7127875" cy="6477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i="0" u="none" strike="noStrike" cap="none" baseline="0" dirty="0" smtClean="0">
                <a:solidFill>
                  <a:srgbClr val="3D7D6B"/>
                </a:solidFill>
                <a:latin typeface="Verdana"/>
                <a:ea typeface="Verdana"/>
                <a:cs typeface="Verdana"/>
                <a:sym typeface="Verdana"/>
              </a:rPr>
              <a:t>Aims and objectives</a:t>
            </a:r>
            <a:endParaRPr lang="en-US" sz="3200" b="1" i="0" u="none" strike="noStrike" cap="none" baseline="0" dirty="0">
              <a:solidFill>
                <a:srgbClr val="3D7D6B"/>
              </a:solidFill>
              <a:latin typeface="Verdana"/>
              <a:ea typeface="Verdana"/>
              <a:cs typeface="Verdana"/>
              <a:sym typeface="Verdana"/>
            </a:endParaRPr>
          </a:p>
        </p:txBody>
      </p:sp>
      <p:sp>
        <p:nvSpPr>
          <p:cNvPr id="4" name="TextBox 3"/>
          <p:cNvSpPr txBox="1">
            <a:spLocks noChangeArrowheads="1"/>
          </p:cNvSpPr>
          <p:nvPr/>
        </p:nvSpPr>
        <p:spPr bwMode="auto">
          <a:xfrm>
            <a:off x="411163" y="1720850"/>
            <a:ext cx="8275637" cy="40624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xtLst/>
        </p:spPr>
        <p:txBody>
          <a:bodyPr>
            <a:spAutoFit/>
          </a:bodyPr>
          <a:lstStyle/>
          <a:p>
            <a:pPr marL="457200" indent="-457200" eaLnBrk="1" hangingPunct="1">
              <a:buFont typeface="+mj-lt"/>
              <a:buAutoNum type="arabicPeriod"/>
              <a:defRPr/>
            </a:pPr>
            <a:r>
              <a:rPr lang="en-GB" altLang="en-US" sz="2400" dirty="0">
                <a:latin typeface="Verdana" panose="020B0604030504040204" pitchFamily="34" charset="0"/>
                <a:ea typeface="+mn-ea"/>
                <a:cs typeface="Arial" panose="020B0604020202020204" pitchFamily="34" charset="0"/>
              </a:rPr>
              <a:t>Examine the definition of evaluation</a:t>
            </a:r>
          </a:p>
          <a:p>
            <a:pPr marL="457200" indent="-457200" eaLnBrk="1" hangingPunct="1">
              <a:buFont typeface="+mj-lt"/>
              <a:buAutoNum type="arabicPeriod"/>
              <a:defRPr/>
            </a:pPr>
            <a:endParaRPr lang="en-GB" altLang="en-US" sz="2400" dirty="0">
              <a:latin typeface="Verdana" panose="020B0604030504040204" pitchFamily="34" charset="0"/>
              <a:ea typeface="+mn-ea"/>
              <a:cs typeface="Arial" panose="020B0604020202020204" pitchFamily="34" charset="0"/>
            </a:endParaRPr>
          </a:p>
          <a:p>
            <a:pPr marL="457200" indent="-457200" eaLnBrk="1" hangingPunct="1">
              <a:buFont typeface="+mj-lt"/>
              <a:buAutoNum type="arabicPeriod"/>
              <a:defRPr/>
            </a:pPr>
            <a:r>
              <a:rPr lang="en-GB" altLang="en-US" sz="2400" dirty="0">
                <a:latin typeface="Verdana" panose="020B0604030504040204" pitchFamily="34" charset="0"/>
                <a:ea typeface="+mn-ea"/>
                <a:cs typeface="Arial" panose="020B0604020202020204" pitchFamily="34" charset="0"/>
              </a:rPr>
              <a:t>Interpret the assessment objective and requirements of students, including relationship with AO2</a:t>
            </a:r>
          </a:p>
          <a:p>
            <a:pPr marL="457200" indent="-457200" eaLnBrk="1" hangingPunct="1">
              <a:buFont typeface="+mj-lt"/>
              <a:buAutoNum type="arabicPeriod"/>
              <a:defRPr/>
            </a:pPr>
            <a:endParaRPr lang="en-GB" altLang="en-US" sz="2400" dirty="0">
              <a:latin typeface="Verdana" panose="020B0604030504040204" pitchFamily="34" charset="0"/>
              <a:ea typeface="+mn-ea"/>
              <a:cs typeface="Arial" panose="020B0604020202020204" pitchFamily="34" charset="0"/>
            </a:endParaRPr>
          </a:p>
          <a:p>
            <a:pPr marL="457200" indent="-457200" eaLnBrk="1" hangingPunct="1">
              <a:buFont typeface="+mj-lt"/>
              <a:buAutoNum type="arabicPeriod"/>
              <a:defRPr/>
            </a:pPr>
            <a:r>
              <a:rPr lang="en-GB" altLang="en-US" sz="2400" dirty="0">
                <a:latin typeface="Verdana" panose="020B0604030504040204" pitchFamily="34" charset="0"/>
                <a:ea typeface="+mn-ea"/>
                <a:cs typeface="Arial" panose="020B0604020202020204" pitchFamily="34" charset="0"/>
              </a:rPr>
              <a:t>Review evaluation in the question paper and mark scheme</a:t>
            </a:r>
          </a:p>
          <a:p>
            <a:pPr marL="457200" indent="-457200" eaLnBrk="1" hangingPunct="1">
              <a:buFont typeface="+mj-lt"/>
              <a:buAutoNum type="arabicPeriod"/>
              <a:defRPr/>
            </a:pPr>
            <a:endParaRPr lang="en-GB" altLang="en-US" sz="2400" dirty="0">
              <a:latin typeface="Verdana" panose="020B0604030504040204" pitchFamily="34" charset="0"/>
              <a:ea typeface="+mn-ea"/>
              <a:cs typeface="Arial" panose="020B0604020202020204" pitchFamily="34" charset="0"/>
            </a:endParaRPr>
          </a:p>
          <a:p>
            <a:pPr marL="457200" indent="-457200" eaLnBrk="1" hangingPunct="1">
              <a:buFont typeface="+mj-lt"/>
              <a:buAutoNum type="arabicPeriod"/>
              <a:defRPr/>
            </a:pPr>
            <a:r>
              <a:rPr lang="en-GB" altLang="en-US" sz="2400" dirty="0">
                <a:latin typeface="Verdana" panose="020B0604030504040204" pitchFamily="34" charset="0"/>
                <a:ea typeface="+mn-ea"/>
                <a:cs typeface="Arial" panose="020B0604020202020204" pitchFamily="34" charset="0"/>
              </a:rPr>
              <a:t>Look at ways of supporting AO4 in the classroom</a:t>
            </a:r>
          </a:p>
          <a:p>
            <a:pPr eaLnBrk="1" hangingPunct="1">
              <a:defRPr/>
            </a:pPr>
            <a:endParaRPr lang="en-GB" altLang="en-US" dirty="0">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996107048"/>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1152525" y="900112"/>
            <a:ext cx="7127875" cy="6477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3D7D6B"/>
              </a:buClr>
              <a:buSzPct val="25000"/>
              <a:buFont typeface="Verdana"/>
              <a:buNone/>
            </a:pPr>
            <a:r>
              <a:rPr lang="en-US" sz="3200" b="1" i="0" u="none" strike="noStrike" cap="none" baseline="0">
                <a:solidFill>
                  <a:srgbClr val="3D7D6B"/>
                </a:solidFill>
                <a:latin typeface="Verdana"/>
                <a:ea typeface="Verdana"/>
                <a:cs typeface="Verdana"/>
                <a:sym typeface="Verdana"/>
              </a:rPr>
              <a:t>Contact information</a:t>
            </a:r>
          </a:p>
        </p:txBody>
      </p:sp>
      <p:sp>
        <p:nvSpPr>
          <p:cNvPr id="483" name="Shape 483"/>
          <p:cNvSpPr txBox="1">
            <a:spLocks noGrp="1"/>
          </p:cNvSpPr>
          <p:nvPr>
            <p:ph type="body" idx="1"/>
          </p:nvPr>
        </p:nvSpPr>
        <p:spPr>
          <a:xfrm>
            <a:off x="720725" y="1800225"/>
            <a:ext cx="7772400" cy="43227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000" b="0" i="0" u="none" strike="noStrike" cap="none" baseline="0">
                <a:solidFill>
                  <a:schemeClr val="dk1"/>
                </a:solidFill>
                <a:latin typeface="Verdana"/>
                <a:ea typeface="Verdana"/>
                <a:cs typeface="Verdana"/>
                <a:sym typeface="Verdana"/>
              </a:rPr>
              <a:t>English Subject Advisor, Clare Haviland:</a:t>
            </a:r>
          </a:p>
          <a:p>
            <a:pPr marL="0" marR="0" lvl="0" indent="0" algn="l" rtl="0">
              <a:lnSpc>
                <a:spcPct val="100000"/>
              </a:lnSpc>
              <a:spcBef>
                <a:spcPts val="1200"/>
              </a:spcBef>
              <a:spcAft>
                <a:spcPts val="0"/>
              </a:spcAft>
              <a:buClr>
                <a:srgbClr val="7F7F7F"/>
              </a:buClr>
              <a:buSzPct val="100000"/>
              <a:buFont typeface="Verdana"/>
              <a:buChar char="•"/>
            </a:pPr>
            <a:r>
              <a:rPr lang="en-US" sz="2000" b="0" i="0" u="none" strike="noStrike" cap="none" baseline="0">
                <a:solidFill>
                  <a:schemeClr val="dk1"/>
                </a:solidFill>
                <a:latin typeface="Verdana"/>
                <a:ea typeface="Verdana"/>
                <a:cs typeface="Verdana"/>
                <a:sym typeface="Verdana"/>
              </a:rPr>
              <a:t> </a:t>
            </a:r>
            <a:r>
              <a:rPr lang="en-US" sz="2000" b="0" i="0" u="sng" strike="noStrike" cap="none" baseline="0">
                <a:solidFill>
                  <a:schemeClr val="hlink"/>
                </a:solidFill>
                <a:latin typeface="Arial"/>
                <a:ea typeface="Arial"/>
                <a:cs typeface="Arial"/>
                <a:sym typeface="Arial"/>
                <a:hlinkClick r:id="rId3"/>
              </a:rPr>
              <a:t>teachingenglish@pearson.com</a:t>
            </a:r>
            <a:r>
              <a:rPr lang="en-US" sz="2000" b="0" i="0" u="none" strike="noStrike" cap="none" baseline="0">
                <a:solidFill>
                  <a:schemeClr val="dk1"/>
                </a:solidFill>
                <a:latin typeface="Verdana"/>
                <a:ea typeface="Verdana"/>
                <a:cs typeface="Verdana"/>
                <a:sym typeface="Verdana"/>
              </a:rPr>
              <a:t>  </a:t>
            </a:r>
          </a:p>
          <a:p>
            <a:pPr marL="0" marR="0" lvl="0" indent="0" algn="l" rtl="0">
              <a:lnSpc>
                <a:spcPct val="100000"/>
              </a:lnSpc>
              <a:spcBef>
                <a:spcPts val="1200"/>
              </a:spcBef>
              <a:spcAft>
                <a:spcPts val="0"/>
              </a:spcAft>
              <a:buClr>
                <a:srgbClr val="7F7F7F"/>
              </a:buClr>
              <a:buSzPct val="100000"/>
              <a:buFont typeface="Verdana"/>
              <a:buChar char="•"/>
            </a:pPr>
            <a:r>
              <a:rPr lang="en-US" sz="2000" b="0" i="0" u="none" strike="noStrike" cap="none" baseline="0">
                <a:solidFill>
                  <a:schemeClr val="dk1"/>
                </a:solidFill>
                <a:latin typeface="Verdana"/>
                <a:ea typeface="Verdana"/>
                <a:cs typeface="Verdana"/>
                <a:sym typeface="Verdana"/>
              </a:rPr>
              <a:t> Tele: 0844 372 2188 </a:t>
            </a:r>
          </a:p>
          <a:p>
            <a:pPr marL="0" marR="0" lvl="0" indent="0" algn="l" rtl="0">
              <a:lnSpc>
                <a:spcPct val="100000"/>
              </a:lnSpc>
              <a:spcBef>
                <a:spcPts val="1600"/>
              </a:spcBef>
              <a:spcAft>
                <a:spcPts val="0"/>
              </a:spcAft>
              <a:buClr>
                <a:srgbClr val="3D7D6B"/>
              </a:buClr>
              <a:buSzPct val="100000"/>
              <a:buFont typeface="Arial"/>
              <a:buChar char="•"/>
            </a:pPr>
            <a:r>
              <a:rPr lang="en-US" sz="2000" b="0" i="0" u="sng" strike="noStrike" cap="none" baseline="0">
                <a:solidFill>
                  <a:schemeClr val="hlink"/>
                </a:solidFill>
                <a:latin typeface="Arial"/>
                <a:ea typeface="Arial"/>
                <a:cs typeface="Arial"/>
                <a:sym typeface="Arial"/>
                <a:hlinkClick r:id="rId4"/>
              </a:rPr>
              <a:t>http://www.edexcel.com/Subjects/English/Pages/Default.aspx</a:t>
            </a:r>
          </a:p>
          <a:p>
            <a:pPr marL="0" marR="0" lvl="0" indent="0" algn="l" rtl="0">
              <a:lnSpc>
                <a:spcPct val="100000"/>
              </a:lnSpc>
              <a:spcBef>
                <a:spcPts val="1600"/>
              </a:spcBef>
              <a:spcAft>
                <a:spcPts val="0"/>
              </a:spcAft>
              <a:buClr>
                <a:srgbClr val="3D7D6B"/>
              </a:buClr>
              <a:buSzPct val="100000"/>
              <a:buFont typeface="Verdana"/>
              <a:buChar char="•"/>
            </a:pPr>
            <a:r>
              <a:rPr lang="en-US" sz="2000" b="1" i="0" u="none" strike="noStrike" cap="none" baseline="0">
                <a:solidFill>
                  <a:schemeClr val="dk1"/>
                </a:solidFill>
                <a:latin typeface="Verdana"/>
                <a:ea typeface="Verdana"/>
                <a:cs typeface="Verdana"/>
                <a:sym typeface="Verdana"/>
              </a:rPr>
              <a:t>English forum </a:t>
            </a:r>
            <a:r>
              <a:rPr lang="en-US" sz="2000" b="0" i="0" u="none" strike="noStrike" cap="none" baseline="0">
                <a:solidFill>
                  <a:schemeClr val="dk1"/>
                </a:solidFill>
                <a:latin typeface="Verdana"/>
                <a:ea typeface="Verdana"/>
                <a:cs typeface="Verdana"/>
                <a:sym typeface="Verdana"/>
              </a:rPr>
              <a:t>look at and participate in: </a:t>
            </a:r>
            <a:r>
              <a:rPr lang="en-US" sz="2000" b="0" i="0" u="sng" strike="noStrike" cap="none" baseline="0">
                <a:solidFill>
                  <a:schemeClr val="hlink"/>
                </a:solidFill>
                <a:latin typeface="Arial"/>
                <a:ea typeface="Arial"/>
                <a:cs typeface="Arial"/>
                <a:sym typeface="Arial"/>
                <a:hlinkClick r:id="rId5"/>
              </a:rPr>
              <a:t>www.community.edexcel.com/english/default.aspx</a:t>
            </a:r>
          </a:p>
          <a:p>
            <a:pPr marL="0" marR="0" lvl="0" indent="0" algn="l" rtl="0">
              <a:lnSpc>
                <a:spcPct val="100000"/>
              </a:lnSpc>
              <a:spcBef>
                <a:spcPts val="1600"/>
              </a:spcBef>
              <a:spcAft>
                <a:spcPts val="0"/>
              </a:spcAft>
              <a:buClr>
                <a:srgbClr val="3D7D6B"/>
              </a:buClr>
              <a:buSzPct val="100000"/>
              <a:buFont typeface="Verdana"/>
              <a:buChar char="•"/>
            </a:pPr>
            <a:r>
              <a:rPr lang="en-US" sz="2000" b="1" i="0" u="none" strike="noStrike" cap="none" baseline="0">
                <a:solidFill>
                  <a:schemeClr val="dk1"/>
                </a:solidFill>
                <a:latin typeface="Verdana"/>
                <a:ea typeface="Verdana"/>
                <a:cs typeface="Verdana"/>
                <a:sym typeface="Verdana"/>
              </a:rPr>
              <a:t>Twitter: </a:t>
            </a:r>
            <a:r>
              <a:rPr lang="en-US" sz="2000" b="0" i="0" u="sng" strike="noStrike" cap="none" baseline="0">
                <a:solidFill>
                  <a:schemeClr val="hlink"/>
                </a:solidFill>
                <a:latin typeface="Arial"/>
                <a:ea typeface="Arial"/>
                <a:cs typeface="Arial"/>
                <a:sym typeface="Arial"/>
                <a:hlinkClick r:id="rId6"/>
              </a:rPr>
              <a:t>www.twitter.com/EnglishSubAdv</a:t>
            </a:r>
          </a:p>
          <a:p>
            <a:pPr marL="0" marR="0" lvl="0" indent="0" algn="l" rtl="0">
              <a:lnSpc>
                <a:spcPct val="100000"/>
              </a:lnSpc>
              <a:spcBef>
                <a:spcPts val="1200"/>
              </a:spcBef>
              <a:spcAft>
                <a:spcPts val="600"/>
              </a:spcAft>
              <a:buClr>
                <a:srgbClr val="7F7F7F"/>
              </a:buClr>
              <a:buSzPct val="100000"/>
              <a:buFont typeface="Verdana"/>
              <a:buChar char="•"/>
            </a:pPr>
            <a:r>
              <a:rPr lang="en-US" sz="2000" b="1" i="0" u="none" strike="noStrike" cap="none" baseline="0">
                <a:solidFill>
                  <a:srgbClr val="8D1D12"/>
                </a:solidFill>
                <a:latin typeface="Verdana"/>
                <a:ea typeface="Verdana"/>
                <a:cs typeface="Verdana"/>
                <a:sym typeface="Verdana"/>
              </a:rPr>
              <a:t> </a:t>
            </a:r>
            <a:r>
              <a:rPr lang="en-US" sz="2000" b="1" i="0" u="none" strike="noStrike" cap="none" baseline="0">
                <a:solidFill>
                  <a:srgbClr val="3D7D6B"/>
                </a:solidFill>
                <a:latin typeface="Verdana"/>
                <a:ea typeface="Verdana"/>
                <a:cs typeface="Verdana"/>
                <a:sym typeface="Verdana"/>
              </a:rPr>
              <a:t>www.edexcel.com/learningforabetterfuture</a:t>
            </a:r>
          </a:p>
          <a:p>
            <a:pPr marL="0" marR="0" lvl="0" indent="0" algn="l" rtl="0">
              <a:spcBef>
                <a:spcPts val="0"/>
              </a:spcBef>
              <a:buNone/>
            </a:pPr>
            <a:endParaRPr sz="2000" b="1" i="0" u="none" strike="noStrike" cap="none" baseline="0">
              <a:solidFill>
                <a:srgbClr val="3D7D6B"/>
              </a:solidFill>
              <a:latin typeface="Verdana"/>
              <a:ea typeface="Verdana"/>
              <a:cs typeface="Verdana"/>
              <a:sym typeface="Verdana"/>
            </a:endParaRPr>
          </a:p>
        </p:txBody>
      </p:sp>
    </p:spTree>
    <p:extLst>
      <p:ext uri="{BB962C8B-B14F-4D97-AF65-F5344CB8AC3E}">
        <p14:creationId xmlns:p14="http://schemas.microsoft.com/office/powerpoint/2010/main" val="98048624"/>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3D7D6B"/>
              </a:buClr>
              <a:buSzPct val="25000"/>
            </a:pPr>
            <a:r>
              <a:rPr lang="en-GB" sz="3200" b="1" dirty="0">
                <a:solidFill>
                  <a:srgbClr val="3D7D6B"/>
                </a:solidFill>
                <a:latin typeface="Verdana"/>
                <a:ea typeface="Verdana"/>
                <a:cs typeface="Verdana"/>
              </a:rPr>
              <a:t>Activity One</a:t>
            </a:r>
          </a:p>
        </p:txBody>
      </p:sp>
      <p:sp>
        <p:nvSpPr>
          <p:cNvPr id="27651" name="Content Placeholder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Verdana" charset="0"/>
              <a:buNone/>
            </a:pPr>
            <a:r>
              <a:rPr lang="en-GB" sz="2000" b="1" dirty="0">
                <a:latin typeface="Verdana" charset="0"/>
                <a:cs typeface="Arial" charset="0"/>
              </a:rPr>
              <a:t>Evaluate these cars in 1 minute</a:t>
            </a:r>
          </a:p>
          <a:p>
            <a:pPr>
              <a:buFont typeface="Verdana" charset="0"/>
              <a:buNone/>
            </a:pPr>
            <a:endParaRPr lang="en-GB" dirty="0">
              <a:latin typeface="Verdana" charset="0"/>
              <a:cs typeface="Arial" charset="0"/>
            </a:endParaRPr>
          </a:p>
          <a:p>
            <a:pPr>
              <a:buFont typeface="Verdana" charset="0"/>
              <a:buNone/>
            </a:pPr>
            <a:endParaRPr lang="en-GB" dirty="0">
              <a:latin typeface="Verdana" charset="0"/>
              <a:cs typeface="Arial" charset="0"/>
            </a:endParaRPr>
          </a:p>
        </p:txBody>
      </p:sp>
      <p:pic>
        <p:nvPicPr>
          <p:cNvPr id="27652" name="Picture 4" descr="best-family-car-family-c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68638"/>
            <a:ext cx="5229225" cy="286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3" name="Picture 6" descr="Sports c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349500"/>
            <a:ext cx="3757612" cy="2103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12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1043608" y="548680"/>
            <a:ext cx="6624736" cy="8640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3D7D6B"/>
              </a:buClr>
              <a:buSzPct val="25000"/>
            </a:pPr>
            <a:r>
              <a:rPr lang="en-GB" sz="3200" b="1" dirty="0">
                <a:solidFill>
                  <a:srgbClr val="3D7D6B"/>
                </a:solidFill>
                <a:latin typeface="Verdana"/>
                <a:ea typeface="Verdana"/>
                <a:cs typeface="Verdana"/>
              </a:rPr>
              <a:t>Activity One</a:t>
            </a:r>
          </a:p>
        </p:txBody>
      </p:sp>
      <p:sp>
        <p:nvSpPr>
          <p:cNvPr id="7" name="Text Placeholder 6"/>
          <p:cNvSpPr>
            <a:spLocks noGrp="1"/>
          </p:cNvSpPr>
          <p:nvPr>
            <p:ph type="body" sz="half" idx="1"/>
          </p:nvPr>
        </p:nvSpPr>
        <p:spPr>
          <a:xfrm>
            <a:off x="457200" y="1600200"/>
            <a:ext cx="4402138" cy="4525963"/>
          </a:xfrm>
        </p:spPr>
        <p:txBody>
          <a:bodyPr/>
          <a:lstStyle/>
          <a:p>
            <a:pPr>
              <a:buFont typeface="Verdana" panose="020B0604030504040204" pitchFamily="34" charset="0"/>
              <a:buNone/>
              <a:defRPr/>
            </a:pPr>
            <a:r>
              <a:rPr lang="en-GB" sz="2400" kern="1200" dirty="0" smtClean="0">
                <a:latin typeface="+mj-lt"/>
                <a:ea typeface="+mn-ea"/>
              </a:rPr>
              <a:t>In the activity, you:</a:t>
            </a:r>
          </a:p>
          <a:p>
            <a:pPr>
              <a:buFont typeface="Verdana" panose="020B0604030504040204" pitchFamily="34" charset="0"/>
              <a:buChar char="•"/>
              <a:defRPr/>
            </a:pPr>
            <a:endParaRPr lang="en-GB" sz="2400" kern="1200" dirty="0" smtClean="0">
              <a:latin typeface="+mj-lt"/>
              <a:ea typeface="+mn-ea"/>
            </a:endParaRPr>
          </a:p>
          <a:p>
            <a:pPr>
              <a:buFont typeface="Verdana" panose="020B0604030504040204" pitchFamily="34" charset="0"/>
              <a:buChar char="•"/>
              <a:defRPr/>
            </a:pPr>
            <a:r>
              <a:rPr lang="en-GB" sz="2400" kern="1200" dirty="0" smtClean="0">
                <a:latin typeface="+mj-lt"/>
                <a:ea typeface="+mn-ea"/>
              </a:rPr>
              <a:t>made a judgement, assessed, appraised</a:t>
            </a:r>
          </a:p>
          <a:p>
            <a:pPr>
              <a:buFont typeface="Verdana" panose="020B0604030504040204" pitchFamily="34" charset="0"/>
              <a:buChar char="•"/>
              <a:defRPr/>
            </a:pPr>
            <a:r>
              <a:rPr lang="en-GB" sz="2400" kern="1200" dirty="0" smtClean="0">
                <a:latin typeface="+mj-lt"/>
                <a:ea typeface="+mn-ea"/>
              </a:rPr>
              <a:t>may have been positive or negative</a:t>
            </a:r>
          </a:p>
          <a:p>
            <a:pPr>
              <a:buFont typeface="Verdana" panose="020B0604030504040204" pitchFamily="34" charset="0"/>
              <a:buChar char="•"/>
              <a:defRPr/>
            </a:pPr>
            <a:r>
              <a:rPr lang="en-GB" sz="2400" kern="1200" dirty="0" smtClean="0">
                <a:latin typeface="+mj-lt"/>
                <a:ea typeface="+mn-ea"/>
              </a:rPr>
              <a:t>will have been reflecting on your own needs or those of other audiences</a:t>
            </a:r>
          </a:p>
          <a:p>
            <a:pPr>
              <a:buFont typeface="Verdana" panose="020B0604030504040204" pitchFamily="34" charset="0"/>
              <a:buChar char="•"/>
              <a:defRPr/>
            </a:pPr>
            <a:endParaRPr lang="en-GB" dirty="0">
              <a:ea typeface="+mn-ea"/>
            </a:endParaRPr>
          </a:p>
        </p:txBody>
      </p:sp>
      <p:pic>
        <p:nvPicPr>
          <p:cNvPr id="29700" name="Content Placeholder 5" descr="images.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8575" y="2420938"/>
            <a:ext cx="3397250" cy="22320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64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971600" y="548680"/>
            <a:ext cx="7128792" cy="64807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3D7D6B"/>
              </a:buClr>
              <a:buSzPct val="25000"/>
            </a:pPr>
            <a:r>
              <a:rPr lang="en-GB" sz="3200" b="1" dirty="0">
                <a:solidFill>
                  <a:srgbClr val="3D7D6B"/>
                </a:solidFill>
                <a:latin typeface="Verdana"/>
                <a:ea typeface="Verdana"/>
                <a:cs typeface="Verdana"/>
              </a:rPr>
              <a:t>Evaluation in AO4</a:t>
            </a:r>
          </a:p>
        </p:txBody>
      </p:sp>
      <p:sp>
        <p:nvSpPr>
          <p:cNvPr id="30723" name="Content Placeholder 2"/>
          <p:cNvSpPr>
            <a:spLocks noGrp="1"/>
          </p:cNvSpPr>
          <p:nvPr>
            <p:ph type="body" idx="1"/>
          </p:nvPr>
        </p:nvSpPr>
        <p:spPr bwMode="auto">
          <a:xfrm>
            <a:off x="457200" y="1268413"/>
            <a:ext cx="8229600" cy="4857750"/>
          </a:xfrm>
          <a:extLst/>
        </p:spPr>
        <p:txBody>
          <a:bodyPr vert="horz" wrap="square" lIns="91440" tIns="45720" rIns="91440" bIns="45720" numCol="1" anchor="t" anchorCtr="0" compatLnSpc="1">
            <a:prstTxWarp prst="textNoShape">
              <a:avLst/>
            </a:prstTxWarp>
          </a:bodyPr>
          <a:lstStyle/>
          <a:p>
            <a:pPr lvl="2" algn="ctr">
              <a:buFont typeface="Verdana" panose="020B0604030504040204" pitchFamily="34" charset="0"/>
              <a:buNone/>
              <a:defRPr/>
            </a:pPr>
            <a:endParaRPr lang="en-GB" sz="2400" b="1" dirty="0" smtClean="0">
              <a:ea typeface="+mn-ea"/>
            </a:endParaRPr>
          </a:p>
          <a:p>
            <a:pPr lvl="2" algn="ctr">
              <a:buFont typeface="Verdana" panose="020B0604030504040204" pitchFamily="34" charset="0"/>
              <a:buNone/>
              <a:defRPr/>
            </a:pPr>
            <a:endParaRPr lang="en-GB" sz="2400" b="1" dirty="0" smtClean="0">
              <a:ea typeface="+mn-ea"/>
            </a:endParaRPr>
          </a:p>
          <a:p>
            <a:pPr lvl="2" algn="ctr">
              <a:buFont typeface="Verdana" panose="020B0604030504040204" pitchFamily="34" charset="0"/>
              <a:buNone/>
              <a:defRPr/>
            </a:pPr>
            <a:endParaRPr lang="en-GB" sz="2400" b="1" dirty="0" smtClean="0">
              <a:ea typeface="+mn-ea"/>
            </a:endParaRPr>
          </a:p>
          <a:p>
            <a:pPr lvl="2" algn="ctr">
              <a:buFont typeface="Verdana" panose="020B0604030504040204" pitchFamily="34" charset="0"/>
              <a:buNone/>
              <a:defRPr/>
            </a:pPr>
            <a:endParaRPr lang="en-GB" sz="2400" b="1" dirty="0" smtClean="0">
              <a:ea typeface="+mn-ea"/>
            </a:endParaRPr>
          </a:p>
          <a:p>
            <a:pPr lvl="2" algn="ctr">
              <a:buFont typeface="Verdana" panose="020B0604030504040204" pitchFamily="34" charset="0"/>
              <a:buNone/>
              <a:defRPr/>
            </a:pPr>
            <a:r>
              <a:rPr lang="en-GB" sz="2400" b="1" dirty="0" smtClean="0">
                <a:ea typeface="+mn-ea"/>
              </a:rPr>
              <a:t>Evaluate texts critically and support this with appropriate textual references</a:t>
            </a:r>
          </a:p>
          <a:p>
            <a:pPr lvl="2">
              <a:buFont typeface="Verdana" panose="020B0604030504040204" pitchFamily="34" charset="0"/>
              <a:buNone/>
              <a:defRPr/>
            </a:pPr>
            <a:endParaRPr lang="en-GB" altLang="en-US" sz="2400" dirty="0" smtClean="0">
              <a:ea typeface="+mn-ea"/>
            </a:endParaRPr>
          </a:p>
          <a:p>
            <a:pPr lvl="2">
              <a:buFont typeface="Verdana" panose="020B0604030504040204" pitchFamily="34" charset="0"/>
              <a:buNone/>
              <a:defRPr/>
            </a:pPr>
            <a:endParaRPr lang="en-GB" altLang="en-US" sz="2400" dirty="0" smtClean="0"/>
          </a:p>
          <a:p>
            <a:pPr eaLnBrk="1" hangingPunct="1">
              <a:buFont typeface="Verdana" panose="020B0604030504040204" pitchFamily="34" charset="0"/>
              <a:buNone/>
              <a:defRPr/>
            </a:pPr>
            <a:endParaRPr lang="en-GB" altLang="en-US" dirty="0" smtClean="0">
              <a:ea typeface="+mn-ea"/>
            </a:endParaRPr>
          </a:p>
          <a:p>
            <a:pPr eaLnBrk="1" hangingPunct="1">
              <a:buFont typeface="Verdana" panose="020B0604030504040204" pitchFamily="34" charset="0"/>
              <a:buChar char="•"/>
              <a:defRPr/>
            </a:pPr>
            <a:endParaRPr lang="en-GB" altLang="en-US" dirty="0" smtClean="0">
              <a:ea typeface="+mn-ea"/>
            </a:endParaRPr>
          </a:p>
        </p:txBody>
      </p:sp>
      <p:sp>
        <p:nvSpPr>
          <p:cNvPr id="4" name="Text Placeholder 6"/>
          <p:cNvSpPr txBox="1">
            <a:spLocks/>
          </p:cNvSpPr>
          <p:nvPr/>
        </p:nvSpPr>
        <p:spPr>
          <a:xfrm>
            <a:off x="323850" y="1844675"/>
            <a:ext cx="2025650" cy="647700"/>
          </a:xfrm>
          <a:prstGeom prst="rect">
            <a:avLst/>
          </a:prstGeom>
          <a:solidFill>
            <a:schemeClr val="accent1">
              <a:lumMod val="20000"/>
              <a:lumOff val="80000"/>
            </a:schemeClr>
          </a:solidFill>
        </p:spPr>
        <p:txBody>
          <a:bodyPr/>
          <a:lstStyle/>
          <a:p>
            <a:pPr marL="342900" indent="-342900" algn="ctr" defTabSz="857250">
              <a:lnSpc>
                <a:spcPct val="120000"/>
              </a:lnSpc>
              <a:buSzPct val="80000"/>
              <a:buFont typeface="Verdana" pitchFamily="34" charset="0"/>
              <a:buNone/>
              <a:defRPr/>
            </a:pPr>
            <a:r>
              <a:rPr lang="en-GB" sz="2000" b="1" kern="0" dirty="0">
                <a:latin typeface="+mn-lt"/>
                <a:ea typeface="+mn-ea"/>
                <a:cs typeface="+mn-cs"/>
              </a:rPr>
              <a:t>Command</a:t>
            </a:r>
          </a:p>
        </p:txBody>
      </p:sp>
      <p:cxnSp>
        <p:nvCxnSpPr>
          <p:cNvPr id="31749" name="Straight Arrow Connector 5"/>
          <p:cNvCxnSpPr>
            <a:cxnSpLocks noChangeShapeType="1"/>
          </p:cNvCxnSpPr>
          <p:nvPr/>
        </p:nvCxnSpPr>
        <p:spPr bwMode="auto">
          <a:xfrm>
            <a:off x="1908175" y="3068638"/>
            <a:ext cx="0" cy="73025"/>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Text Placeholder 6"/>
          <p:cNvSpPr txBox="1">
            <a:spLocks/>
          </p:cNvSpPr>
          <p:nvPr/>
        </p:nvSpPr>
        <p:spPr>
          <a:xfrm>
            <a:off x="4500563" y="1916113"/>
            <a:ext cx="2025650" cy="649287"/>
          </a:xfrm>
          <a:prstGeom prst="rect">
            <a:avLst/>
          </a:prstGeom>
          <a:solidFill>
            <a:schemeClr val="accent1">
              <a:lumMod val="20000"/>
              <a:lumOff val="80000"/>
            </a:schemeClr>
          </a:solidFill>
        </p:spPr>
        <p:txBody>
          <a:bodyPr/>
          <a:lstStyle/>
          <a:p>
            <a:pPr marL="342900" indent="-342900" algn="ctr" defTabSz="857250">
              <a:lnSpc>
                <a:spcPct val="120000"/>
              </a:lnSpc>
              <a:buSzPct val="80000"/>
              <a:buFont typeface="Verdana" pitchFamily="34" charset="0"/>
              <a:buNone/>
              <a:defRPr/>
            </a:pPr>
            <a:r>
              <a:rPr lang="en-GB" sz="2000" b="1" kern="0" dirty="0">
                <a:latin typeface="+mn-lt"/>
                <a:ea typeface="+mn-ea"/>
                <a:cs typeface="+mn-cs"/>
              </a:rPr>
              <a:t>Level</a:t>
            </a:r>
          </a:p>
        </p:txBody>
      </p:sp>
      <p:sp>
        <p:nvSpPr>
          <p:cNvPr id="9" name="Text Placeholder 6"/>
          <p:cNvSpPr txBox="1">
            <a:spLocks/>
          </p:cNvSpPr>
          <p:nvPr/>
        </p:nvSpPr>
        <p:spPr>
          <a:xfrm>
            <a:off x="4932363" y="4292600"/>
            <a:ext cx="2025650" cy="649288"/>
          </a:xfrm>
          <a:prstGeom prst="rect">
            <a:avLst/>
          </a:prstGeom>
          <a:solidFill>
            <a:schemeClr val="accent1">
              <a:lumMod val="20000"/>
              <a:lumOff val="80000"/>
            </a:schemeClr>
          </a:solidFill>
        </p:spPr>
        <p:txBody>
          <a:bodyPr/>
          <a:lstStyle/>
          <a:p>
            <a:pPr marL="342900" indent="-342900" algn="ctr" defTabSz="857250">
              <a:lnSpc>
                <a:spcPct val="120000"/>
              </a:lnSpc>
              <a:buSzPct val="80000"/>
              <a:buFont typeface="Verdana" pitchFamily="34" charset="0"/>
              <a:buNone/>
              <a:defRPr/>
            </a:pPr>
            <a:r>
              <a:rPr lang="en-GB" sz="2000" b="1" kern="0" dirty="0">
                <a:latin typeface="+mn-lt"/>
                <a:ea typeface="+mn-ea"/>
                <a:cs typeface="+mn-cs"/>
              </a:rPr>
              <a:t>Evidence</a:t>
            </a:r>
          </a:p>
        </p:txBody>
      </p:sp>
      <p:cxnSp>
        <p:nvCxnSpPr>
          <p:cNvPr id="31752" name="Straight Arrow Connector 10"/>
          <p:cNvCxnSpPr>
            <a:cxnSpLocks noChangeShapeType="1"/>
            <a:stCxn id="4" idx="2"/>
          </p:cNvCxnSpPr>
          <p:nvPr/>
        </p:nvCxnSpPr>
        <p:spPr bwMode="auto">
          <a:xfrm>
            <a:off x="1336675" y="2492375"/>
            <a:ext cx="211138" cy="720725"/>
          </a:xfrm>
          <a:prstGeom prst="straightConnector1">
            <a:avLst/>
          </a:prstGeom>
          <a:noFill/>
          <a:ln w="25400">
            <a:solidFill>
              <a:schemeClr val="accent1"/>
            </a:solidFill>
            <a:round/>
            <a:headEnd/>
            <a:tailEnd type="arrow" w="med" len="med"/>
          </a:ln>
          <a:extLst>
            <a:ext uri="{909E8E84-426E-40dd-AFC4-6F175D3DCCD1}">
              <a14:hiddenFill xmlns="" xmlns:a14="http://schemas.microsoft.com/office/drawing/2010/main">
                <a:noFill/>
              </a14:hiddenFill>
            </a:ext>
          </a:extLst>
        </p:spPr>
      </p:cxnSp>
      <p:cxnSp>
        <p:nvCxnSpPr>
          <p:cNvPr id="31753" name="Straight Arrow Connector 11"/>
          <p:cNvCxnSpPr>
            <a:cxnSpLocks noChangeShapeType="1"/>
          </p:cNvCxnSpPr>
          <p:nvPr/>
        </p:nvCxnSpPr>
        <p:spPr bwMode="auto">
          <a:xfrm flipH="1">
            <a:off x="4284663" y="2565400"/>
            <a:ext cx="792162" cy="576263"/>
          </a:xfrm>
          <a:prstGeom prst="straightConnector1">
            <a:avLst/>
          </a:prstGeom>
          <a:noFill/>
          <a:ln w="25400">
            <a:solidFill>
              <a:schemeClr val="accent1"/>
            </a:solidFill>
            <a:round/>
            <a:headEnd/>
            <a:tailEnd type="arrow" w="med" len="med"/>
          </a:ln>
          <a:extLst>
            <a:ext uri="{909E8E84-426E-40dd-AFC4-6F175D3DCCD1}">
              <a14:hiddenFill xmlns="" xmlns:a14="http://schemas.microsoft.com/office/drawing/2010/main">
                <a:noFill/>
              </a14:hiddenFill>
            </a:ext>
          </a:extLst>
        </p:spPr>
      </p:cxnSp>
      <p:cxnSp>
        <p:nvCxnSpPr>
          <p:cNvPr id="31754" name="Straight Arrow Connector 14"/>
          <p:cNvCxnSpPr>
            <a:cxnSpLocks noChangeShapeType="1"/>
          </p:cNvCxnSpPr>
          <p:nvPr/>
        </p:nvCxnSpPr>
        <p:spPr bwMode="auto">
          <a:xfrm flipH="1" flipV="1">
            <a:off x="4787900" y="3933825"/>
            <a:ext cx="647700" cy="358775"/>
          </a:xfrm>
          <a:prstGeom prst="straightConnector1">
            <a:avLst/>
          </a:prstGeom>
          <a:noFill/>
          <a:ln w="25400">
            <a:solidFill>
              <a:schemeClr val="accent1"/>
            </a:solidFill>
            <a:round/>
            <a:headEnd/>
            <a:tailEnd type="arrow"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08107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689" t="9282" r="934" b="47687"/>
          <a:stretch/>
        </p:blipFill>
        <p:spPr>
          <a:xfrm>
            <a:off x="899593" y="635641"/>
            <a:ext cx="7311726" cy="5475847"/>
          </a:xfrm>
          <a:prstGeom prst="rect">
            <a:avLst/>
          </a:prstGeom>
        </p:spPr>
      </p:pic>
    </p:spTree>
    <p:extLst>
      <p:ext uri="{BB962C8B-B14F-4D97-AF65-F5344CB8AC3E}">
        <p14:creationId xmlns:p14="http://schemas.microsoft.com/office/powerpoint/2010/main" val="86507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913904" y="188640"/>
            <a:ext cx="5098256" cy="72008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200" b="1" dirty="0">
                <a:solidFill>
                  <a:srgbClr val="3D7D6B"/>
                </a:solidFill>
                <a:latin typeface="Verdana" charset="0"/>
                <a:cs typeface="Arial" charset="0"/>
              </a:rPr>
              <a:t>AO4 versus AO2</a:t>
            </a:r>
          </a:p>
        </p:txBody>
      </p:sp>
      <p:sp>
        <p:nvSpPr>
          <p:cNvPr id="30723" name="Content Placeholder 2"/>
          <p:cNvSpPr>
            <a:spLocks noGrp="1"/>
          </p:cNvSpPr>
          <p:nvPr>
            <p:ph type="body" idx="1"/>
          </p:nvPr>
        </p:nvSpPr>
        <p:spPr bwMode="auto">
          <a:xfrm>
            <a:off x="457200" y="1125538"/>
            <a:ext cx="8229600" cy="5000625"/>
          </a:xfrm>
          <a:extLst/>
        </p:spPr>
        <p:txBody>
          <a:bodyPr vert="horz" wrap="square" lIns="91440" tIns="45720" rIns="91440" bIns="45720" numCol="1" anchor="t" anchorCtr="0" compatLnSpc="1">
            <a:prstTxWarp prst="textNoShape">
              <a:avLst/>
            </a:prstTxWarp>
          </a:bodyPr>
          <a:lstStyle/>
          <a:p>
            <a:pPr lvl="2" algn="ctr">
              <a:buFont typeface="Verdana" charset="0"/>
              <a:buNone/>
            </a:pPr>
            <a:endParaRPr lang="en-GB" sz="2400" b="1" dirty="0">
              <a:latin typeface="Verdana" charset="0"/>
              <a:cs typeface="Arial" charset="0"/>
            </a:endParaRPr>
          </a:p>
          <a:p>
            <a:pPr lvl="2" algn="ctr">
              <a:buFont typeface="Verdana" charset="0"/>
              <a:buNone/>
            </a:pPr>
            <a:endParaRPr lang="en-GB" sz="2400" b="1" dirty="0">
              <a:latin typeface="Verdana" charset="0"/>
              <a:cs typeface="Arial" charset="0"/>
            </a:endParaRPr>
          </a:p>
          <a:p>
            <a:pPr lvl="2" algn="ctr">
              <a:buFont typeface="Verdana" charset="0"/>
              <a:buNone/>
            </a:pPr>
            <a:endParaRPr lang="en-GB" sz="2400" b="1" dirty="0" smtClean="0">
              <a:solidFill>
                <a:srgbClr val="283270"/>
              </a:solidFill>
              <a:latin typeface="Verdana" charset="0"/>
              <a:cs typeface="Arial" charset="0"/>
            </a:endParaRPr>
          </a:p>
          <a:p>
            <a:pPr lvl="2" algn="ctr">
              <a:buFont typeface="Verdana" charset="0"/>
              <a:buNone/>
            </a:pPr>
            <a:r>
              <a:rPr lang="en-GB" sz="2400" b="1" dirty="0" smtClean="0">
                <a:solidFill>
                  <a:srgbClr val="3D7D6B"/>
                </a:solidFill>
                <a:latin typeface="Verdana" charset="0"/>
                <a:cs typeface="Arial" charset="0"/>
              </a:rPr>
              <a:t>AO4</a:t>
            </a:r>
            <a:r>
              <a:rPr lang="en-GB" sz="2400" b="1" dirty="0">
                <a:solidFill>
                  <a:srgbClr val="3D7D6B"/>
                </a:solidFill>
                <a:latin typeface="Verdana" charset="0"/>
                <a:cs typeface="Arial" charset="0"/>
              </a:rPr>
              <a:t>: Evaluate </a:t>
            </a:r>
            <a:r>
              <a:rPr lang="en-GB" sz="2400" b="1" dirty="0">
                <a:latin typeface="Verdana" charset="0"/>
                <a:cs typeface="Arial" charset="0"/>
              </a:rPr>
              <a:t>texts critically and support this with appropriate textual references</a:t>
            </a:r>
          </a:p>
          <a:p>
            <a:pPr lvl="2">
              <a:buFont typeface="Verdana" charset="0"/>
              <a:buNone/>
            </a:pPr>
            <a:endParaRPr lang="en-GB" sz="2400" dirty="0">
              <a:latin typeface="Verdana" charset="0"/>
              <a:cs typeface="Arial" charset="0"/>
            </a:endParaRPr>
          </a:p>
          <a:p>
            <a:pPr algn="ctr">
              <a:buFont typeface="Verdana" charset="0"/>
              <a:buNone/>
            </a:pPr>
            <a:endParaRPr lang="en-GB" sz="2400" b="1" dirty="0" smtClean="0">
              <a:solidFill>
                <a:srgbClr val="283270"/>
              </a:solidFill>
              <a:latin typeface="Verdana" charset="0"/>
              <a:cs typeface="Arial" charset="0"/>
            </a:endParaRPr>
          </a:p>
          <a:p>
            <a:pPr algn="ctr">
              <a:buFont typeface="Verdana" charset="0"/>
              <a:buNone/>
            </a:pPr>
            <a:r>
              <a:rPr lang="en-GB" sz="2400" b="1" dirty="0" smtClean="0">
                <a:solidFill>
                  <a:srgbClr val="3D7D6B"/>
                </a:solidFill>
                <a:latin typeface="Verdana" charset="0"/>
                <a:cs typeface="Arial" charset="0"/>
              </a:rPr>
              <a:t>AO2</a:t>
            </a:r>
            <a:r>
              <a:rPr lang="en-GB" sz="2400" b="1" dirty="0">
                <a:solidFill>
                  <a:srgbClr val="3D7D6B"/>
                </a:solidFill>
                <a:latin typeface="Verdana" charset="0"/>
                <a:cs typeface="Arial" charset="0"/>
              </a:rPr>
              <a:t>: Explain, comment on and analyse </a:t>
            </a:r>
            <a:r>
              <a:rPr lang="en-GB" sz="2400" b="1" dirty="0">
                <a:latin typeface="Verdana" charset="0"/>
                <a:cs typeface="Arial" charset="0"/>
              </a:rPr>
              <a:t>how writers use language and structure to achieve effects and influence readers, using relevant subject terminology to support their views</a:t>
            </a:r>
          </a:p>
          <a:p>
            <a:pPr eaLnBrk="1" hangingPunct="1">
              <a:buFont typeface="Verdana" charset="0"/>
              <a:buNone/>
            </a:pPr>
            <a:endParaRPr lang="en-GB" dirty="0">
              <a:latin typeface="Verdana" charset="0"/>
              <a:cs typeface="Arial" charset="0"/>
            </a:endParaRPr>
          </a:p>
        </p:txBody>
      </p:sp>
      <p:sp>
        <p:nvSpPr>
          <p:cNvPr id="4" name="Text Placeholder 6"/>
          <p:cNvSpPr txBox="1">
            <a:spLocks/>
          </p:cNvSpPr>
          <p:nvPr/>
        </p:nvSpPr>
        <p:spPr>
          <a:xfrm>
            <a:off x="3347864" y="1196752"/>
            <a:ext cx="2027238" cy="647700"/>
          </a:xfrm>
          <a:prstGeom prst="rect">
            <a:avLst/>
          </a:prstGeom>
          <a:solidFill>
            <a:schemeClr val="accent1">
              <a:lumMod val="20000"/>
              <a:lumOff val="80000"/>
            </a:schemeClr>
          </a:solidFill>
        </p:spPr>
        <p:txBody>
          <a:bodyPr/>
          <a:lstStyle/>
          <a:p>
            <a:pPr marL="342900" indent="-342900" algn="ctr" defTabSz="857250">
              <a:lnSpc>
                <a:spcPct val="120000"/>
              </a:lnSpc>
              <a:buSzPct val="80000"/>
              <a:buFont typeface="Verdana" pitchFamily="34" charset="0"/>
              <a:buNone/>
              <a:defRPr/>
            </a:pPr>
            <a:r>
              <a:rPr lang="en-GB" sz="2000" b="1" kern="0" dirty="0">
                <a:latin typeface="+mn-lt"/>
                <a:ea typeface="+mn-ea"/>
                <a:cs typeface="+mn-cs"/>
              </a:rPr>
              <a:t>Command</a:t>
            </a:r>
          </a:p>
        </p:txBody>
      </p:sp>
      <p:cxnSp>
        <p:nvCxnSpPr>
          <p:cNvPr id="33797" name="Straight Arrow Connector 5"/>
          <p:cNvCxnSpPr>
            <a:cxnSpLocks noChangeShapeType="1"/>
          </p:cNvCxnSpPr>
          <p:nvPr/>
        </p:nvCxnSpPr>
        <p:spPr bwMode="auto">
          <a:xfrm>
            <a:off x="1908175" y="3068638"/>
            <a:ext cx="0" cy="73025"/>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cxnSp>
        <p:nvCxnSpPr>
          <p:cNvPr id="33798" name="Straight Arrow Connector 10"/>
          <p:cNvCxnSpPr>
            <a:cxnSpLocks noChangeShapeType="1"/>
          </p:cNvCxnSpPr>
          <p:nvPr/>
        </p:nvCxnSpPr>
        <p:spPr bwMode="auto">
          <a:xfrm flipH="1">
            <a:off x="2627784" y="1772816"/>
            <a:ext cx="503237" cy="504825"/>
          </a:xfrm>
          <a:prstGeom prst="straightConnector1">
            <a:avLst/>
          </a:prstGeom>
          <a:noFill/>
          <a:ln w="25400">
            <a:solidFill>
              <a:schemeClr val="accent1"/>
            </a:solidFill>
            <a:round/>
            <a:headEnd/>
            <a:tailEnd type="arrow" w="med" len="med"/>
          </a:ln>
          <a:extLst>
            <a:ext uri="{909E8E84-426E-40dd-AFC4-6F175D3DCCD1}">
              <a14:hiddenFill xmlns="" xmlns:a14="http://schemas.microsoft.com/office/drawing/2010/main">
                <a:noFill/>
              </a14:hiddenFill>
            </a:ext>
          </a:extLst>
        </p:spPr>
      </p:cxnSp>
      <p:sp>
        <p:nvSpPr>
          <p:cNvPr id="17" name="Text Placeholder 6"/>
          <p:cNvSpPr txBox="1">
            <a:spLocks/>
          </p:cNvSpPr>
          <p:nvPr/>
        </p:nvSpPr>
        <p:spPr>
          <a:xfrm>
            <a:off x="395288" y="5373688"/>
            <a:ext cx="2027237" cy="647700"/>
          </a:xfrm>
          <a:prstGeom prst="rect">
            <a:avLst/>
          </a:prstGeom>
          <a:solidFill>
            <a:schemeClr val="accent1">
              <a:lumMod val="20000"/>
              <a:lumOff val="80000"/>
            </a:schemeClr>
          </a:solidFill>
        </p:spPr>
        <p:txBody>
          <a:bodyPr/>
          <a:lstStyle/>
          <a:p>
            <a:pPr marL="342900" indent="-342900" algn="ctr" defTabSz="857250">
              <a:lnSpc>
                <a:spcPct val="120000"/>
              </a:lnSpc>
              <a:buSzPct val="80000"/>
              <a:buFont typeface="Verdana" pitchFamily="34" charset="0"/>
              <a:buNone/>
              <a:defRPr/>
            </a:pPr>
            <a:r>
              <a:rPr lang="en-GB" sz="2000" b="1" kern="0" dirty="0">
                <a:latin typeface="+mn-lt"/>
                <a:ea typeface="+mn-ea"/>
                <a:cs typeface="+mn-cs"/>
              </a:rPr>
              <a:t>Command</a:t>
            </a:r>
          </a:p>
        </p:txBody>
      </p:sp>
      <p:cxnSp>
        <p:nvCxnSpPr>
          <p:cNvPr id="33800" name="Straight Arrow Connector 17"/>
          <p:cNvCxnSpPr>
            <a:cxnSpLocks noChangeShapeType="1"/>
            <a:stCxn id="17" idx="0"/>
          </p:cNvCxnSpPr>
          <p:nvPr/>
        </p:nvCxnSpPr>
        <p:spPr bwMode="auto">
          <a:xfrm flipV="1">
            <a:off x="1408113" y="3789363"/>
            <a:ext cx="1003300" cy="1584325"/>
          </a:xfrm>
          <a:prstGeom prst="straightConnector1">
            <a:avLst/>
          </a:prstGeom>
          <a:noFill/>
          <a:ln w="25400">
            <a:solidFill>
              <a:schemeClr val="accent1"/>
            </a:solidFill>
            <a:round/>
            <a:headEnd/>
            <a:tailEnd type="arrow"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451201233"/>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3472</Words>
  <Application>Microsoft Office PowerPoint</Application>
  <PresentationFormat>On-screen Show (4:3)</PresentationFormat>
  <Paragraphs>408</Paragraphs>
  <Slides>40</Slides>
  <Notes>38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40</vt:i4>
      </vt:variant>
    </vt:vector>
  </HeadingPairs>
  <TitlesOfParts>
    <vt:vector size="48" baseType="lpstr">
      <vt:lpstr>ＭＳ Ｐゴシック</vt:lpstr>
      <vt:lpstr>Arial</vt:lpstr>
      <vt:lpstr>Calibri</vt:lpstr>
      <vt:lpstr>Verdana</vt:lpstr>
      <vt:lpstr>1_Blank Presentation</vt:lpstr>
      <vt:lpstr>Blank Presentation</vt:lpstr>
      <vt:lpstr>3_Blank Presentation</vt:lpstr>
      <vt:lpstr>2_Blank Presentation</vt:lpstr>
      <vt:lpstr>Network events – GCSE English – Spring 2016   </vt:lpstr>
      <vt:lpstr>Session Agenda</vt:lpstr>
      <vt:lpstr>AO4: Evaluation</vt:lpstr>
      <vt:lpstr>Aims and objectives</vt:lpstr>
      <vt:lpstr>Activity One</vt:lpstr>
      <vt:lpstr>Activity One</vt:lpstr>
      <vt:lpstr>Evaluation in AO4</vt:lpstr>
      <vt:lpstr>PowerPoint Presentation</vt:lpstr>
      <vt:lpstr>AO4 versus AO2</vt:lpstr>
      <vt:lpstr>AO4 versus AO2</vt:lpstr>
      <vt:lpstr>AO4 versus AO2</vt:lpstr>
      <vt:lpstr>AO4 Question   On both papers the question will always follow the same format:</vt:lpstr>
      <vt:lpstr>AO4 Question   </vt:lpstr>
      <vt:lpstr>AO4 Questions and Mark Scheme</vt:lpstr>
      <vt:lpstr>Getting Started: Approaching AO4</vt:lpstr>
      <vt:lpstr>Using the Field of White Space as a ‘SITE’</vt:lpstr>
      <vt:lpstr>Field of White Space</vt:lpstr>
      <vt:lpstr> Field of White Space</vt:lpstr>
      <vt:lpstr>Crafting an extended response</vt:lpstr>
      <vt:lpstr>Crafting an extended response</vt:lpstr>
      <vt:lpstr>Activity Two</vt:lpstr>
      <vt:lpstr>Interpreting the mark scheme</vt:lpstr>
      <vt:lpstr>Assessing the level of opinion</vt:lpstr>
      <vt:lpstr>Assessing the level of opinion</vt:lpstr>
      <vt:lpstr>Assessing the level of opinion</vt:lpstr>
      <vt:lpstr>Evaluative language</vt:lpstr>
      <vt:lpstr>Evaluative language</vt:lpstr>
      <vt:lpstr>Evaluative language</vt:lpstr>
      <vt:lpstr>Evaluative language</vt:lpstr>
      <vt:lpstr>Using evidence</vt:lpstr>
      <vt:lpstr>Spoken Language Endorsement</vt:lpstr>
      <vt:lpstr>3 Key Aspects of a Speech Event: </vt:lpstr>
      <vt:lpstr>What is required for the SLE?</vt:lpstr>
      <vt:lpstr>Activities</vt:lpstr>
      <vt:lpstr>Jibreel</vt:lpstr>
      <vt:lpstr>Mofaiza</vt:lpstr>
      <vt:lpstr>Beth</vt:lpstr>
      <vt:lpstr>Marking Criteria</vt:lpstr>
      <vt:lpstr>ActiveTeach: Free support</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TO TEACH PEARSON'S NEW GCSE (9-1) ENGLISH LANGUAGE FROM 2015  14GBAE01</dc:title>
  <dc:creator>Clark, Emma</dc:creator>
  <cp:lastModifiedBy>Slade, Liz</cp:lastModifiedBy>
  <cp:revision>44</cp:revision>
  <dcterms:modified xsi:type="dcterms:W3CDTF">2016-05-03T12:47:50Z</dcterms:modified>
</cp:coreProperties>
</file>